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31.01.2021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260648"/>
            <a:ext cx="8229600" cy="586551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Ушеттама</a:t>
            </a: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минь</a:t>
            </a: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урокть</a:t>
            </a: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marL="0" indent="0" algn="just">
              <a:buNone/>
            </a:pPr>
            <a:r>
              <a:rPr lang="ru-RU" sz="4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Шрать</a:t>
            </a: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лангса</a:t>
            </a: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сембе</a:t>
            </a: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анокт</a:t>
            </a: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>
              <a:buNone/>
            </a:pPr>
            <a:r>
              <a:rPr lang="ru-RU" sz="4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Тячи</a:t>
            </a: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минь</a:t>
            </a: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пяк</a:t>
            </a: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оцю</a:t>
            </a: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мяльса</a:t>
            </a: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0" indent="0" algn="just">
              <a:buNone/>
            </a:pPr>
            <a:r>
              <a:rPr lang="ru-RU" sz="4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Корхтатама</a:t>
            </a: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мокшень</a:t>
            </a: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кяльса</a:t>
            </a: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4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29827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260648"/>
            <a:ext cx="8229600" cy="5865515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33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Тонь кода </a:t>
            </a:r>
            <a:r>
              <a:rPr lang="ru-RU" sz="33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лемце</a:t>
            </a:r>
            <a:r>
              <a:rPr lang="ru-RU" sz="33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0" indent="0">
              <a:buNone/>
            </a:pPr>
            <a:r>
              <a:rPr lang="ru-RU" sz="33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(Как тебя зовут?)</a:t>
            </a:r>
          </a:p>
          <a:p>
            <a:pPr marL="0" indent="0">
              <a:buNone/>
            </a:pPr>
            <a:r>
              <a:rPr lang="ru-RU" sz="33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Кода </a:t>
            </a:r>
            <a:r>
              <a:rPr lang="ru-RU" sz="33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тонь</a:t>
            </a:r>
            <a:r>
              <a:rPr lang="ru-RU" sz="33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тядяцень</a:t>
            </a:r>
            <a:r>
              <a:rPr lang="ru-RU" sz="33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лемоц</a:t>
            </a:r>
            <a:r>
              <a:rPr lang="ru-RU" sz="33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0" indent="0">
              <a:buNone/>
            </a:pPr>
            <a:r>
              <a:rPr lang="ru-RU" sz="33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(Как зовут твою маму?)</a:t>
            </a:r>
          </a:p>
          <a:p>
            <a:pPr marL="0" indent="0">
              <a:buNone/>
            </a:pPr>
            <a:r>
              <a:rPr lang="ru-RU" sz="33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Кода </a:t>
            </a:r>
            <a:r>
              <a:rPr lang="ru-RU" sz="33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тонь</a:t>
            </a:r>
            <a:r>
              <a:rPr lang="ru-RU" sz="33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аляцень</a:t>
            </a:r>
            <a:r>
              <a:rPr lang="ru-RU" sz="33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лемоц</a:t>
            </a:r>
            <a:r>
              <a:rPr lang="ru-RU" sz="33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0" indent="0">
              <a:buNone/>
            </a:pPr>
            <a:r>
              <a:rPr lang="ru-RU" sz="33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(Как зовут твоего отца?)</a:t>
            </a:r>
          </a:p>
          <a:p>
            <a:pPr marL="0" indent="0">
              <a:buNone/>
            </a:pPr>
            <a:r>
              <a:rPr lang="ru-RU" sz="33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Тонь </a:t>
            </a:r>
            <a:r>
              <a:rPr lang="ru-RU" sz="33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ули</a:t>
            </a:r>
            <a:r>
              <a:rPr lang="ru-RU" sz="33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сазорце</a:t>
            </a:r>
            <a:r>
              <a:rPr lang="ru-RU" sz="33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0" indent="0">
              <a:buNone/>
            </a:pPr>
            <a:r>
              <a:rPr lang="ru-RU" sz="33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(У тебя есть сестра</a:t>
            </a:r>
            <a:r>
              <a:rPr lang="ru-RU" sz="3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?)</a:t>
            </a:r>
            <a:r>
              <a:rPr lang="ru-RU" sz="33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buNone/>
            </a:pPr>
            <a:r>
              <a:rPr lang="ru-RU" sz="33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Тонь </a:t>
            </a:r>
            <a:r>
              <a:rPr lang="ru-RU" sz="33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ули</a:t>
            </a:r>
            <a:r>
              <a:rPr lang="ru-RU" sz="33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дугаце</a:t>
            </a:r>
            <a:r>
              <a:rPr lang="ru-RU" sz="33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0" indent="0">
              <a:buNone/>
            </a:pPr>
            <a:r>
              <a:rPr lang="ru-RU" sz="33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(У тебя есть младший брат?)</a:t>
            </a:r>
          </a:p>
          <a:p>
            <a:pPr marL="0" indent="0">
              <a:buNone/>
            </a:pPr>
            <a:r>
              <a:rPr lang="ru-RU" sz="33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3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Кодама</a:t>
            </a:r>
            <a:r>
              <a:rPr lang="ru-RU" sz="33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тячи</a:t>
            </a:r>
            <a:r>
              <a:rPr lang="ru-RU" sz="33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шись</a:t>
            </a:r>
            <a:r>
              <a:rPr lang="ru-RU" sz="33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0" indent="0">
              <a:buNone/>
            </a:pPr>
            <a:r>
              <a:rPr lang="ru-RU" sz="33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(Какой сегодня день?).</a:t>
            </a:r>
          </a:p>
          <a:p>
            <a:pPr marL="0" indent="0">
              <a:buNone/>
            </a:pPr>
            <a:r>
              <a:rPr lang="ru-RU" sz="33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3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Кодама</a:t>
            </a:r>
            <a:r>
              <a:rPr lang="ru-RU" sz="33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моли </a:t>
            </a:r>
            <a:r>
              <a:rPr lang="ru-RU" sz="33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пинге</a:t>
            </a:r>
            <a:r>
              <a:rPr lang="ru-RU" sz="33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 </a:t>
            </a:r>
          </a:p>
          <a:p>
            <a:pPr marL="0" indent="0">
              <a:buNone/>
            </a:pPr>
            <a:r>
              <a:rPr lang="ru-RU" sz="33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(Какое время года идет?)</a:t>
            </a: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0588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332656"/>
            <a:ext cx="8229600" cy="63392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-Монь </a:t>
            </a:r>
            <a:r>
              <a:rPr lang="ru-RU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лемозе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(Меня зовут…)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-Монь </a:t>
            </a:r>
            <a:r>
              <a:rPr lang="ru-RU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тядязень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лемоц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(Мою маму зовут…)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-Монь </a:t>
            </a:r>
            <a:r>
              <a:rPr lang="ru-RU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алязень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лемоц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(Моего отца зовут…)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-Монь </a:t>
            </a:r>
            <a:r>
              <a:rPr lang="ru-RU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ули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аш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сазорозе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(У меня есть (нет) младшая сестра)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-Монь </a:t>
            </a:r>
            <a:r>
              <a:rPr lang="ru-RU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ули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аш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дугазе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(У меня есть (нет) младшего брата.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Тячи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понедельник.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(Сегодня понедельник.)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Моли </a:t>
            </a:r>
            <a:r>
              <a:rPr lang="ru-RU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тяла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(Идет зима).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6750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260648"/>
            <a:ext cx="8229600" cy="586551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Тяни, шабат,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стятама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 </a:t>
            </a:r>
          </a:p>
          <a:p>
            <a:pPr marL="0" indent="0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(Встаем).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Тяза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тоза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ваттама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(Смотрим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сторонам).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Таргафтама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сюренякс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0" indent="0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(Подтягиваемся).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Лиенттяма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гуленякс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, 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(Летаем).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Салаване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озатама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(Садимся).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390993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</TotalTime>
  <Words>92</Words>
  <Application>Microsoft Office PowerPoint</Application>
  <PresentationFormat>Экран (4:3)</PresentationFormat>
  <Paragraphs>42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</cp:revision>
  <dcterms:created xsi:type="dcterms:W3CDTF">2021-01-31T19:43:13Z</dcterms:created>
  <dcterms:modified xsi:type="dcterms:W3CDTF">2021-01-31T20:11:36Z</dcterms:modified>
</cp:coreProperties>
</file>