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14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676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50584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7640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19439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7768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607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903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124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950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878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813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03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122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2789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723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46AD0-72EB-4C7A-A28B-88A8400B11C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4DA49E-9AB3-4F8F-85DA-F10A114970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6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4888" y="553156"/>
            <a:ext cx="864728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Das </a:t>
            </a:r>
            <a:r>
              <a:rPr lang="en-US" sz="3600" b="1" dirty="0" err="1"/>
              <a:t>Schlafzimmer</a:t>
            </a:r>
            <a:endParaRPr lang="ru-RU" sz="3600" b="1" dirty="0"/>
          </a:p>
          <a:p>
            <a:r>
              <a:rPr lang="en-US" sz="3600" dirty="0" err="1"/>
              <a:t>Gardinen</a:t>
            </a:r>
            <a:r>
              <a:rPr lang="en-US" sz="3600" dirty="0"/>
              <a:t> </a:t>
            </a:r>
            <a:r>
              <a:rPr lang="en-US" sz="3600" dirty="0" err="1" smtClean="0"/>
              <a:t>hängen</a:t>
            </a:r>
            <a:r>
              <a:rPr lang="ru-RU" sz="3600" dirty="0" smtClean="0"/>
              <a:t> </a:t>
            </a:r>
            <a:r>
              <a:rPr lang="en-US" sz="3600" dirty="0" smtClean="0"/>
              <a:t>an </a:t>
            </a:r>
            <a:r>
              <a:rPr lang="en-US" sz="3600" dirty="0"/>
              <a:t>der </a:t>
            </a:r>
            <a:r>
              <a:rPr lang="en-US" sz="3600" dirty="0" err="1"/>
              <a:t>Balkontür</a:t>
            </a:r>
            <a:r>
              <a:rPr lang="en-US" sz="3600" dirty="0"/>
              <a:t> und am </a:t>
            </a:r>
            <a:r>
              <a:rPr lang="en-US" sz="3600" dirty="0" err="1"/>
              <a:t>Fenster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/>
              <a:t>Das </a:t>
            </a:r>
            <a:r>
              <a:rPr lang="en-US" sz="3600" dirty="0" err="1"/>
              <a:t>Bett</a:t>
            </a:r>
            <a:r>
              <a:rPr lang="en-US" sz="3600" dirty="0"/>
              <a:t> </a:t>
            </a:r>
            <a:r>
              <a:rPr lang="en-US" sz="3600" dirty="0" err="1"/>
              <a:t>steht</a:t>
            </a:r>
            <a:r>
              <a:rPr lang="en-US" sz="3600" dirty="0"/>
              <a:t> </a:t>
            </a:r>
            <a:r>
              <a:rPr lang="en-US" sz="3600" dirty="0" err="1"/>
              <a:t>vorn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/>
              <a:t>Das </a:t>
            </a:r>
            <a:r>
              <a:rPr lang="en-US" sz="3600" dirty="0" err="1"/>
              <a:t>Bett</a:t>
            </a:r>
            <a:r>
              <a:rPr lang="en-US" sz="3600" dirty="0"/>
              <a:t> </a:t>
            </a:r>
            <a:r>
              <a:rPr lang="en-US" sz="3600" dirty="0" err="1"/>
              <a:t>ist</a:t>
            </a:r>
            <a:r>
              <a:rPr lang="en-US" sz="3600" dirty="0"/>
              <a:t> </a:t>
            </a:r>
            <a:r>
              <a:rPr lang="en-US" sz="3600" dirty="0" err="1"/>
              <a:t>breit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 smtClean="0"/>
              <a:t>Der </a:t>
            </a:r>
            <a:r>
              <a:rPr lang="en-US" sz="3600" dirty="0" err="1" smtClean="0"/>
              <a:t>Tisch</a:t>
            </a:r>
            <a:r>
              <a:rPr lang="en-US" sz="3600" dirty="0" smtClean="0"/>
              <a:t> </a:t>
            </a:r>
            <a:r>
              <a:rPr lang="en-US" sz="3600" dirty="0" err="1" smtClean="0"/>
              <a:t>ist</a:t>
            </a:r>
            <a:r>
              <a:rPr lang="en-US" sz="3600" dirty="0" smtClean="0"/>
              <a:t> </a:t>
            </a:r>
            <a:r>
              <a:rPr lang="en-US" sz="3600" dirty="0" err="1" smtClean="0"/>
              <a:t>niedrig</a:t>
            </a:r>
            <a:r>
              <a:rPr lang="en-US" sz="3600" dirty="0" smtClean="0"/>
              <a:t>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/>
              <a:t>Hier</a:t>
            </a:r>
            <a:r>
              <a:rPr lang="en-US" sz="3600" dirty="0"/>
              <a:t> </a:t>
            </a:r>
            <a:r>
              <a:rPr lang="en-US" sz="3600" dirty="0" err="1"/>
              <a:t>gibt</a:t>
            </a:r>
            <a:r>
              <a:rPr lang="en-US" sz="3600" dirty="0"/>
              <a:t> </a:t>
            </a:r>
            <a:r>
              <a:rPr lang="en-US" sz="3600" dirty="0" err="1"/>
              <a:t>es</a:t>
            </a:r>
            <a:r>
              <a:rPr lang="en-US" sz="3600" dirty="0"/>
              <a:t> </a:t>
            </a:r>
            <a:r>
              <a:rPr lang="en-US" sz="3600" dirty="0" err="1" smtClean="0"/>
              <a:t>ein</a:t>
            </a:r>
            <a:r>
              <a:rPr lang="en-US" sz="3600" dirty="0" err="1" smtClean="0"/>
              <a:t>en</a:t>
            </a:r>
            <a:r>
              <a:rPr lang="en-US" sz="3600" dirty="0" smtClean="0"/>
              <a:t> </a:t>
            </a:r>
            <a:r>
              <a:rPr lang="en-US" sz="3600" dirty="0" err="1" smtClean="0"/>
              <a:t>Schrank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/>
              <a:t>Der </a:t>
            </a:r>
            <a:r>
              <a:rPr lang="en-US" sz="3600" dirty="0" err="1"/>
              <a:t>Sessel</a:t>
            </a:r>
            <a:r>
              <a:rPr lang="en-US" sz="3600" dirty="0"/>
              <a:t> </a:t>
            </a:r>
            <a:r>
              <a:rPr lang="en-US" sz="3600" dirty="0" err="1"/>
              <a:t>steht</a:t>
            </a:r>
            <a:r>
              <a:rPr lang="en-US" sz="3600" dirty="0"/>
              <a:t> links.</a:t>
            </a:r>
            <a:br>
              <a:rPr lang="en-US" sz="3600" dirty="0"/>
            </a:br>
            <a:r>
              <a:rPr lang="en-US" sz="3600" dirty="0"/>
              <a:t>Es </a:t>
            </a:r>
            <a:r>
              <a:rPr lang="en-US" sz="3600" dirty="0" err="1"/>
              <a:t>gibt</a:t>
            </a:r>
            <a:r>
              <a:rPr lang="en-US" sz="3600" dirty="0"/>
              <a:t> </a:t>
            </a:r>
            <a:r>
              <a:rPr lang="en-US" sz="3600" dirty="0" err="1"/>
              <a:t>hier</a:t>
            </a:r>
            <a:r>
              <a:rPr lang="en-US" sz="3600" dirty="0"/>
              <a:t> </a:t>
            </a:r>
            <a:r>
              <a:rPr lang="en-US" sz="3600" dirty="0" err="1"/>
              <a:t>eine</a:t>
            </a:r>
            <a:r>
              <a:rPr lang="en-US" sz="3600" dirty="0"/>
              <a:t> </a:t>
            </a:r>
            <a:r>
              <a:rPr lang="en-US" sz="3600" dirty="0" err="1" smtClean="0"/>
              <a:t>Wandleuchte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 err="1"/>
              <a:t>Ein</a:t>
            </a:r>
            <a:r>
              <a:rPr lang="en-US" sz="3600" dirty="0"/>
              <a:t> </a:t>
            </a:r>
            <a:r>
              <a:rPr lang="en-US" sz="3600" dirty="0" err="1"/>
              <a:t>Bild</a:t>
            </a:r>
            <a:r>
              <a:rPr lang="en-US" sz="3600" dirty="0"/>
              <a:t> </a:t>
            </a:r>
            <a:r>
              <a:rPr lang="en-US" sz="3600" dirty="0" err="1"/>
              <a:t>hängt</a:t>
            </a:r>
            <a:r>
              <a:rPr lang="en-US" sz="3600" dirty="0"/>
              <a:t> </a:t>
            </a:r>
            <a:r>
              <a:rPr lang="en-US" sz="3600" dirty="0" err="1"/>
              <a:t>über</a:t>
            </a:r>
            <a:r>
              <a:rPr lang="en-US" sz="3600" dirty="0"/>
              <a:t> </a:t>
            </a:r>
            <a:r>
              <a:rPr lang="en-US" sz="3600" dirty="0" err="1"/>
              <a:t>dem</a:t>
            </a:r>
            <a:r>
              <a:rPr lang="en-US" sz="3600" dirty="0"/>
              <a:t> </a:t>
            </a:r>
            <a:r>
              <a:rPr lang="en-US" sz="3600" dirty="0" err="1"/>
              <a:t>Bett</a:t>
            </a:r>
            <a:r>
              <a:rPr lang="en-US" sz="3600" dirty="0"/>
              <a:t>.</a:t>
            </a:r>
            <a:br>
              <a:rPr lang="en-US" sz="3600" dirty="0"/>
            </a:br>
            <a:r>
              <a:rPr lang="en-US" sz="3600" dirty="0"/>
              <a:t>Das </a:t>
            </a:r>
            <a:r>
              <a:rPr lang="en-US" sz="3600" dirty="0" err="1"/>
              <a:t>Schlafzimmer</a:t>
            </a:r>
            <a:r>
              <a:rPr lang="en-US" sz="3600" dirty="0"/>
              <a:t> </a:t>
            </a:r>
            <a:r>
              <a:rPr lang="en-US" sz="3600" dirty="0" err="1"/>
              <a:t>ist</a:t>
            </a:r>
            <a:r>
              <a:rPr lang="en-US" sz="3600" dirty="0"/>
              <a:t> </a:t>
            </a:r>
            <a:r>
              <a:rPr lang="en-US" sz="3600" dirty="0" err="1"/>
              <a:t>sehr</a:t>
            </a:r>
            <a:r>
              <a:rPr lang="en-US" sz="3600" dirty="0"/>
              <a:t> </a:t>
            </a:r>
            <a:r>
              <a:rPr lang="en-US" sz="3600" dirty="0" err="1"/>
              <a:t>bequem</a:t>
            </a:r>
            <a:r>
              <a:rPr lang="en-US" sz="3600" dirty="0"/>
              <a:t>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3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60" y="-140677"/>
            <a:ext cx="971973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84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19" y="0"/>
            <a:ext cx="11209869" cy="6858000"/>
          </a:xfrm>
        </p:spPr>
      </p:pic>
    </p:spTree>
    <p:extLst>
      <p:ext uri="{BB962C8B-B14F-4D97-AF65-F5344CB8AC3E}">
        <p14:creationId xmlns="" xmlns:p14="http://schemas.microsoft.com/office/powerpoint/2010/main" val="18760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8" y="1"/>
            <a:ext cx="11223640" cy="6857999"/>
          </a:xfrm>
        </p:spPr>
      </p:pic>
    </p:spTree>
    <p:extLst>
      <p:ext uri="{BB962C8B-B14F-4D97-AF65-F5344CB8AC3E}">
        <p14:creationId xmlns="" xmlns:p14="http://schemas.microsoft.com/office/powerpoint/2010/main" val="38967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1" y="7784"/>
            <a:ext cx="11277600" cy="6864457"/>
          </a:xfrm>
        </p:spPr>
      </p:pic>
    </p:spTree>
    <p:extLst>
      <p:ext uri="{BB962C8B-B14F-4D97-AF65-F5344CB8AC3E}">
        <p14:creationId xmlns="" xmlns:p14="http://schemas.microsoft.com/office/powerpoint/2010/main" val="36597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11</Words>
  <Application>Microsoft Office PowerPoint</Application>
  <PresentationFormat>Произвольный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Легкий дым</vt:lpstr>
      <vt:lpstr>Слайд 1</vt:lpstr>
      <vt:lpstr>Слайд 2</vt:lpstr>
      <vt:lpstr>Слайд 3</vt:lpstr>
      <vt:lpstr>Слайд 4</vt:lpstr>
      <vt:lpstr>Слайд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MolotkovaSV</cp:lastModifiedBy>
  <cp:revision>6</cp:revision>
  <dcterms:created xsi:type="dcterms:W3CDTF">2014-02-07T19:20:34Z</dcterms:created>
  <dcterms:modified xsi:type="dcterms:W3CDTF">2015-01-28T06:03:42Z</dcterms:modified>
</cp:coreProperties>
</file>