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6" r:id="rId8"/>
    <p:sldId id="267" r:id="rId9"/>
    <p:sldId id="26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94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89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8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838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84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950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32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790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411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252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80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10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21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22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64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36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379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0B2E316-2210-4398-BFED-671267EB49D3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1212188-7103-49AA-847F-B6980D8AB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4731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842" y="341196"/>
            <a:ext cx="11423176" cy="88710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Шелангерский детский сад «Родничок»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752" y="1501255"/>
            <a:ext cx="9773621" cy="3976048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для педагогов ДОО</a:t>
            </a:r>
          </a:p>
          <a:p>
            <a:pPr algn="ctr"/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«Экспериментальная деятельность, как средство развития познавательной активности у детей дошкольного возраста» </a:t>
            </a:r>
            <a:endParaRPr lang="ru-RU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8054" y="4553973"/>
            <a:ext cx="46675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Организатор: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Пахомова Светлана Анатольевна,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56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8866" y="914400"/>
            <a:ext cx="832513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 виду кажется простым,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ведь бывает золотым.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зря его </a:t>
            </a:r>
            <a:r>
              <a:rPr lang="ru-RU" sz="3200" b="1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Тортилла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дне пруда хранила.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avatars.mds.yandex.net/get-zen_doc/1707183/pub_5e149ec5bc251400b0dbe5ee_5e14a1bc3f548700ad63dca7/scale_120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11" b="96111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445" y="1667703"/>
            <a:ext cx="6741994" cy="505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21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7732" y="122830"/>
            <a:ext cx="74516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1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Магнит и вода»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ds05.infourok.ru/uploads/ex/0563/000018ea-8724655f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45" y="1485829"/>
            <a:ext cx="6673755" cy="500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7001298" y="2438174"/>
            <a:ext cx="519070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3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не препятствует действию магнита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12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8824" y="768024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болота не </a:t>
            </a:r>
            <a:r>
              <a:rPr lang="ru-RU" sz="3200" b="1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вылазит</a:t>
            </a:r>
            <a:r>
              <a:rPr lang="ru-RU" sz="32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живет в трясине, грязи,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 плавать под водой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Добродушный … 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placepic.ru/wp-content/uploads/2021/06/36547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230" y="2160536"/>
            <a:ext cx="6025534" cy="4522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63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7732" y="122830"/>
            <a:ext cx="74516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2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Очистим воду»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-150125" y="5063318"/>
            <a:ext cx="11700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</a:p>
          <a:p>
            <a:pPr algn="ctr"/>
            <a:endParaRPr lang="ru-RU" sz="3200" b="1" i="1" u="sng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Воду можно очистить с помощью фильтров</a:t>
            </a:r>
          </a:p>
        </p:txBody>
      </p:sp>
      <p:pic>
        <p:nvPicPr>
          <p:cNvPr id="1026" name="Picture 2" descr="https://ds05.infourok.ru/uploads/ex/0d3c/000a59f3-25cceb72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87" b="16062"/>
          <a:stretch/>
        </p:blipFill>
        <p:spPr bwMode="auto">
          <a:xfrm>
            <a:off x="1282890" y="548199"/>
            <a:ext cx="8598090" cy="4626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54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7732" y="122830"/>
            <a:ext cx="74516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3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Искажение»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0" y="5022376"/>
            <a:ext cx="11700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</a:p>
          <a:p>
            <a:pPr algn="ctr"/>
            <a:endParaRPr lang="ru-RU" sz="3200" b="1" i="1" u="sng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преломляет свет и искажает изображение</a:t>
            </a:r>
          </a:p>
        </p:txBody>
      </p:sp>
      <p:pic>
        <p:nvPicPr>
          <p:cNvPr id="3076" name="Picture 4" descr="https://ds01.infourok.ru/uploads/ex/00d2/00004ef1-d8475d34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984"/>
          <a:stretch/>
        </p:blipFill>
        <p:spPr bwMode="auto">
          <a:xfrm>
            <a:off x="2171819" y="663483"/>
            <a:ext cx="6917591" cy="43588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95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7732" y="122830"/>
            <a:ext cx="74516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4 «Радуга»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Искажение»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0" y="5349922"/>
            <a:ext cx="11700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может перемещаться по предметам</a:t>
            </a:r>
          </a:p>
        </p:txBody>
      </p:sp>
      <p:pic>
        <p:nvPicPr>
          <p:cNvPr id="5" name="Picture 2" descr="https://luckclub.ru/images/luckclub/2019/10/59f3c9fe829fa5dc5d3e5c282f7274d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306" y="666987"/>
            <a:ext cx="7143750" cy="4810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46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7732" y="122830"/>
            <a:ext cx="74516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5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Лилии с пожеланиями»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0" y="5349922"/>
            <a:ext cx="11700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проникает внутрь пористых предметов</a:t>
            </a:r>
          </a:p>
        </p:txBody>
      </p:sp>
      <p:pic>
        <p:nvPicPr>
          <p:cNvPr id="5122" name="Picture 2" descr="https://i.ytimg.com/vi/sWDKOZGELoU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334" y="1200048"/>
            <a:ext cx="7598154" cy="427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87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imdou103.crimea-school.ru/sites/default/files/images/0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016" y="0"/>
            <a:ext cx="9522520" cy="71418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41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468</TotalTime>
  <Words>157</Words>
  <Application>Microsoft Office PowerPoint</Application>
  <PresentationFormat>Широкоэкранный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Century Gothic</vt:lpstr>
      <vt:lpstr>Times New Roman</vt:lpstr>
      <vt:lpstr>Wingdings 3</vt:lpstr>
      <vt:lpstr>Сектор</vt:lpstr>
      <vt:lpstr>Муниципальное дошкольное образовательное учреждение  Шелангерский детский сад «Родничок»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 Шелангерский детский сад «Родничок»</dc:title>
  <dc:creator>Admin</dc:creator>
  <cp:lastModifiedBy>Admin</cp:lastModifiedBy>
  <cp:revision>27</cp:revision>
  <dcterms:created xsi:type="dcterms:W3CDTF">2022-02-08T07:52:11Z</dcterms:created>
  <dcterms:modified xsi:type="dcterms:W3CDTF">2022-02-21T06:58:51Z</dcterms:modified>
</cp:coreProperties>
</file>