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0" r:id="rId2"/>
    <p:sldId id="256" r:id="rId3"/>
    <p:sldId id="257" r:id="rId4"/>
    <p:sldId id="258" r:id="rId5"/>
    <p:sldId id="259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67A08C7-41DC-45C4-AA9A-8C21BF15D84A}" type="datetimeFigureOut">
              <a:rPr lang="ru-RU"/>
              <a:pPr>
                <a:defRPr/>
              </a:pPr>
              <a:t>21.02.2022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26FA003-EB8C-487B-BAE1-4CE220BAC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6FA003-EB8C-487B-BAE1-4CE220BAC382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199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569A9-7AD1-4478-9FEA-C4845158F641}" type="datetimeFigureOut">
              <a:rPr lang="ru-RU"/>
              <a:pPr>
                <a:defRPr/>
              </a:pPr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00C03-6F68-4352-ABA9-51E1337D5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7BF99-3469-41B6-8EF8-76E8794F79A0}" type="datetimeFigureOut">
              <a:rPr lang="ru-RU"/>
              <a:pPr>
                <a:defRPr/>
              </a:pPr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136EA-B688-4D46-9788-726E73DF2E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FDCFA-36F9-405C-895E-22E711A1BCC1}" type="datetimeFigureOut">
              <a:rPr lang="ru-RU"/>
              <a:pPr>
                <a:defRPr/>
              </a:pPr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09A4F-8C1E-4BDD-A527-D467FEDC18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584A7-8C16-4052-9AFB-691496C43181}" type="datetimeFigureOut">
              <a:rPr lang="ru-RU"/>
              <a:pPr>
                <a:defRPr/>
              </a:pPr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C97F3-7936-467F-94C3-0CE6346A24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AC9CF-1B61-4985-ACC3-8812197632FC}" type="datetimeFigureOut">
              <a:rPr lang="ru-RU"/>
              <a:pPr>
                <a:defRPr/>
              </a:pPr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83EA7-23E8-4848-85FF-B8D2DD8847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5B204-6DDE-4667-9200-63E66C3E177F}" type="datetimeFigureOut">
              <a:rPr lang="ru-RU"/>
              <a:pPr>
                <a:defRPr/>
              </a:pPr>
              <a:t>21.02.2022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B6D00-EDA2-4B79-82C8-D677F6968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87970-3181-487C-B32E-0999FB200ADA}" type="datetimeFigureOut">
              <a:rPr lang="ru-RU"/>
              <a:pPr>
                <a:defRPr/>
              </a:pPr>
              <a:t>21.02.2022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C1C05-4AC5-4D2F-8FA6-BB4445C119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9CEF7-68F0-4687-833C-9979BB79EC2A}" type="datetimeFigureOut">
              <a:rPr lang="ru-RU"/>
              <a:pPr>
                <a:defRPr/>
              </a:pPr>
              <a:t>21.02.2022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1AF17-6649-405F-B090-48BA36B42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8CB42-83F2-45E5-95AA-AA538F96A752}" type="datetimeFigureOut">
              <a:rPr lang="ru-RU"/>
              <a:pPr>
                <a:defRPr/>
              </a:pPr>
              <a:t>21.02.2022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ED958-7826-4C08-A739-DD54135C5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36A49-6B57-4A48-97E9-DB222BD192C1}" type="datetimeFigureOut">
              <a:rPr lang="ru-RU"/>
              <a:pPr>
                <a:defRPr/>
              </a:pPr>
              <a:t>21.02.2022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E7BBA-CBB2-4354-982C-236974536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34A98-E7B5-4B42-A8DD-A53A65F14684}" type="datetimeFigureOut">
              <a:rPr lang="ru-RU"/>
              <a:pPr>
                <a:defRPr/>
              </a:pPr>
              <a:t>21.02.2022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E2014-CD8D-41E0-97F8-50A9DCCBCF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AD958A5-9C66-40E0-80DB-F0041AFEFAA6}" type="datetimeFigureOut">
              <a:rPr lang="ru-RU"/>
              <a:pPr>
                <a:defRPr/>
              </a:pPr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490DE3-9901-4C28-A118-ABF4733DE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фигурная осенняя рамка Рамочки осенние с осенними разноцветными листьями клена, дуба, топол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9550" y="0"/>
            <a:ext cx="8934450" cy="666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996321" y="1257434"/>
            <a:ext cx="5075813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Осенняя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ярмарка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347862" y="4304422"/>
            <a:ext cx="54485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/>
              <a:t>Езеев Р.Х. Т/О «Юный садовод» </a:t>
            </a:r>
          </a:p>
          <a:p>
            <a:r>
              <a:rPr lang="ru-RU" b="1" dirty="0"/>
              <a:t>МКУ ДО СЮН Дигорского района РСО-Алания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Еловый лесnature-box nature-bo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" y="177800"/>
            <a:ext cx="8702675" cy="652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 descr="Смешанный, широколиственный лес (61 фото) видео, карт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157163"/>
            <a:ext cx="87376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Событ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76250"/>
            <a:ext cx="8785225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Белый гриб Грибы. Мир грибов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33375"/>
            <a:ext cx="8002587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Обои Еда Орехи, каштаны, какао-бобы, обои для рабочего стола, фотографии еда, орехи, каштаны, листья Обои для рабочего стола, с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8350"/>
            <a:ext cx="8912225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Природа Записи в рубрике Природа Дневник Вечерком : LiveInte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333375"/>
            <a:ext cx="8859838" cy="611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5363" name="Picture 2" descr="Осень. - Галерея - картинки пользователей, арт, скриншоты, хостинг картин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5" y="620713"/>
            <a:ext cx="875665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@дневники - Обо всем понемног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113" y="549275"/>
            <a:ext cx="8826500" cy="58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осень - Всемирная схемотехни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49275"/>
            <a:ext cx="8867775" cy="553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Autumn Wallpaper - Full HD wallpaper search - page 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4300"/>
            <a:ext cx="8785225" cy="658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Рамки для фотографий скачать в два сче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88" y="23813"/>
            <a:ext cx="9090025" cy="681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4300" y="908050"/>
            <a:ext cx="2200275" cy="2054225"/>
          </a:xfrm>
          <a:prstGeom prst="rect">
            <a:avLst/>
          </a:prstGeom>
          <a:noFill/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2550" y="2152650"/>
            <a:ext cx="2347913" cy="2054225"/>
          </a:xfrm>
          <a:prstGeom prst="rect">
            <a:avLst/>
          </a:prstGeom>
          <a:noFill/>
        </p:spPr>
      </p:pic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2550" y="3432175"/>
            <a:ext cx="2354263" cy="2054225"/>
          </a:xfrm>
          <a:prstGeom prst="rect">
            <a:avLst/>
          </a:prstGeom>
          <a:noFill/>
        </p:spPr>
      </p:pic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73300" y="1096963"/>
            <a:ext cx="5249863" cy="1749425"/>
          </a:xfrm>
          <a:prstGeom prst="rect">
            <a:avLst/>
          </a:prstGeom>
          <a:noFill/>
        </p:spPr>
      </p:pic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09813" y="3633788"/>
            <a:ext cx="4249737" cy="1749425"/>
          </a:xfrm>
          <a:prstGeom prst="rect">
            <a:avLst/>
          </a:prstGeom>
          <a:noFill/>
        </p:spPr>
      </p:pic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98700" y="2305050"/>
            <a:ext cx="4632325" cy="1749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ветка, клен, осень, Макро, листья картинки на рабочий стол скачать 1280x800 465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225" y="260350"/>
            <a:ext cx="887095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Картинка берёзы, роща, лес, деревья, осень, жёлтые листья обои Осен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79375"/>
            <a:ext cx="8890000" cy="666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8" descr="дуб и желуди Природа priroda Жизнь nature zheludi 1 1600"/>
          <p:cNvPicPr>
            <a:picLocks noChangeAspect="1" noChangeArrowheads="1"/>
          </p:cNvPicPr>
          <p:nvPr/>
        </p:nvPicPr>
        <p:blipFill>
          <a:blip r:embed="rId2"/>
          <a:srcRect t="-3" b="3757"/>
          <a:stretch>
            <a:fillRect/>
          </a:stretch>
        </p:blipFill>
        <p:spPr bwMode="auto">
          <a:xfrm>
            <a:off x="90488" y="150813"/>
            <a:ext cx="8874125" cy="640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21</Words>
  <Application>Microsoft Office PowerPoint</Application>
  <PresentationFormat>Экран (4:3)</PresentationFormat>
  <Paragraphs>5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Фатима</cp:lastModifiedBy>
  <cp:revision>20</cp:revision>
  <dcterms:created xsi:type="dcterms:W3CDTF">2014-11-24T14:44:56Z</dcterms:created>
  <dcterms:modified xsi:type="dcterms:W3CDTF">2022-02-21T13:45:33Z</dcterms:modified>
</cp:coreProperties>
</file>