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6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357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9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20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4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821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76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54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55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078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062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6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3D74D-84FC-4613-9C84-1C29C4448D5F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E8FE1-B7D3-4A6E-857B-D74C3BD0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139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37.userapi.com/impg/RPbcEUdUV_W3b87_mbvIRQLDEEdhMPAIBkC26g/DnOU9vwoB7k.jpg?size=770x1080&amp;quality=95&amp;sign=b64f94a5f472e91949fa2f5bc604999f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355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28.userapi.com/impg/01ufAkqLYiVKs8E4Wdfq28N8Srl--AWEeYExsw/S5W2p2U_LCs.jpg?size=771x1080&amp;quality=95&amp;sign=71761a7def548c631de609d5660ed46b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6864081" cy="990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167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11.userapi.com/impg/LRE7iEajqVBk-azYjJAhm6ATvK7qgNOwiJ5ppw/9aKLalaf754.jpg?size=779x1080&amp;quality=95&amp;sign=a4f7a7b6d995736da1230c6350931faf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441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68.userapi.com/impg/Yhs5iXpUKygLEJAlpEjk2rwXVLQzrIWaLQPQHA/aGtoKzG2GpA.jpg?size=769x1080&amp;quality=95&amp;sign=523676cbad205defaf9124dedbe5e6d6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36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34.userapi.com/impg/RbgSf8LXpcHSIFK3dpN6udbgtLEbSpozK9c25Q/i8r2BtwOn_M.jpg?size=764x1080&amp;quality=95&amp;sign=5db9b9b5535ca01796c5b2c68ed3611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233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un9-39.userapi.com/impg/FAxtg7Y5pBqGYcBwBeD2j3gyF2S6Ob9GWbmUCA/fzq65DPuCMk.jpg?size=777x1080&amp;quality=95&amp;sign=4ee8d5a205b29346f942fe25dd466a2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78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un9-39.userapi.com/impg/hCiuj7WO4TL3ndLtZP96sszvJ9KNg6zCrbTmkg/HDnFWodZvYY.jpg?size=768x1080&amp;quality=95&amp;sign=db7b22ca9356adbed31c85d2cb87ea3c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165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9-5.userapi.com/impg/oYxsrQ9bJPGXDOflvSP6SoW9D96aOLV1RTH3Ig/VfJZZl23i_I.jpg?size=769x1080&amp;quality=95&amp;sign=0dde5d7a0d19cab72c62ad9d1f5b4a9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578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485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un9-72.userapi.com/impg/E2xb7S8YS29Q1CSe6Q5rsB0cBaWUeSbnwEBilw/LvnyyrMnkMA.jpg?size=767x1080&amp;quality=95&amp;sign=cde5e369fe56646d7f5a4c4cbf4e4efb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7" y="0"/>
            <a:ext cx="6841793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9573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Лист A4 (210x297 мм)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2022-02-21T18:07:55Z</dcterms:created>
  <dcterms:modified xsi:type="dcterms:W3CDTF">2022-02-21T18:12:59Z</dcterms:modified>
</cp:coreProperties>
</file>