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91" r:id="rId5"/>
    <p:sldId id="260" r:id="rId6"/>
    <p:sldId id="292" r:id="rId7"/>
    <p:sldId id="293" r:id="rId8"/>
    <p:sldId id="294" r:id="rId9"/>
    <p:sldId id="296" r:id="rId10"/>
    <p:sldId id="300" r:id="rId11"/>
    <p:sldId id="298" r:id="rId12"/>
    <p:sldId id="297" r:id="rId13"/>
    <p:sldId id="299" r:id="rId14"/>
    <p:sldId id="301" r:id="rId15"/>
    <p:sldId id="302" r:id="rId16"/>
    <p:sldId id="303" r:id="rId17"/>
    <p:sldId id="304" r:id="rId18"/>
    <p:sldId id="305" r:id="rId19"/>
    <p:sldId id="306" r:id="rId20"/>
    <p:sldId id="308" r:id="rId21"/>
    <p:sldId id="309" r:id="rId22"/>
    <p:sldId id="310" r:id="rId23"/>
    <p:sldId id="26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50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80512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1475132"/>
            <a:ext cx="756084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Организация работы в группе №1 для детей с нарушением зрения по формированию основ здорового образа жизни дошкольников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4149079"/>
            <a:ext cx="61561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          Подготовила воспитатель: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      Жмуркина Т.Н.</a:t>
            </a:r>
          </a:p>
        </p:txBody>
      </p:sp>
    </p:spTree>
    <p:extLst>
      <p:ext uri="{BB962C8B-B14F-4D97-AF65-F5344CB8AC3E}">
        <p14:creationId xmlns:p14="http://schemas.microsoft.com/office/powerpoint/2010/main" val="1094290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333" y="-20725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7584" y="836712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/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Физкультурные минутки</a:t>
            </a:r>
          </a:p>
          <a:p>
            <a:pPr algn="ctr"/>
            <a:endParaRPr lang="ru-RU" sz="3600" b="1" dirty="0">
              <a:ln/>
              <a:solidFill>
                <a:srgbClr val="0070C0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>
              <a:ln/>
              <a:solidFill>
                <a:srgbClr val="0070C0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3600" dirty="0"/>
          </a:p>
          <a:p>
            <a:pPr algn="ctr"/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zhmur\AppData\Local\Microsoft\Windows\INetCache\Content.Word\IMG_20210315_093627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" b="40"/>
          <a:stretch/>
        </p:blipFill>
        <p:spPr bwMode="auto">
          <a:xfrm>
            <a:off x="1115616" y="1482718"/>
            <a:ext cx="2947864" cy="24551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zhmur\AppData\Local\Microsoft\Windows\INetCache\Content.Word\IMG_20210315_093703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5" b="-72"/>
          <a:stretch/>
        </p:blipFill>
        <p:spPr bwMode="auto">
          <a:xfrm>
            <a:off x="2896977" y="3934698"/>
            <a:ext cx="3150493" cy="23917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zhmur\AppData\Local\Microsoft\Windows\INetCache\Content.Word\IMG_20210315_100121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" b="67"/>
          <a:stretch/>
        </p:blipFill>
        <p:spPr bwMode="auto">
          <a:xfrm>
            <a:off x="4880967" y="1500590"/>
            <a:ext cx="3028335" cy="24692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58641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76" y="0"/>
            <a:ext cx="92829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7584" y="836712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/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</a:t>
            </a:r>
          </a:p>
          <a:p>
            <a:pPr algn="ctr"/>
            <a:endParaRPr lang="ru-RU" sz="3600" b="1" dirty="0">
              <a:ln/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>
              <a:ln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3600" dirty="0"/>
          </a:p>
          <a:p>
            <a:pPr algn="ctr"/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zhmur\AppData\Local\Microsoft\Windows\INetCache\Content.Word\IMG_20210315_102751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4" b="15"/>
          <a:stretch/>
        </p:blipFill>
        <p:spPr bwMode="auto">
          <a:xfrm>
            <a:off x="783805" y="1944262"/>
            <a:ext cx="3419475" cy="34289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zhmur\AppData\Local\Microsoft\Windows\INetCache\Content.Word\IMG_20210319_095014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9"/>
          <a:stretch/>
        </p:blipFill>
        <p:spPr bwMode="auto">
          <a:xfrm>
            <a:off x="4933563" y="2173636"/>
            <a:ext cx="3270885" cy="36188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079594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4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7584" y="836712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Гимнастика для глаз</a:t>
            </a:r>
          </a:p>
          <a:p>
            <a:pPr algn="ctr"/>
            <a:endParaRPr lang="ru-RU" sz="3600" b="1" dirty="0">
              <a:ln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>
              <a:ln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charset="0"/>
              <a:ea typeface="Tahoma" panose="020B0604030504040204" pitchFamily="34" charset="0"/>
              <a:cs typeface="Arial Black" panose="020B0A04020102020204" charset="0"/>
            </a:endParaRPr>
          </a:p>
          <a:p>
            <a:pPr algn="ctr"/>
            <a:endParaRPr lang="ru-RU" sz="3600" dirty="0"/>
          </a:p>
          <a:p>
            <a:pPr algn="ctr"/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zhmur\AppData\Local\Microsoft\Windows\INetCache\Content.Word\IMG_20210311_085856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-47"/>
          <a:stretch/>
        </p:blipFill>
        <p:spPr bwMode="auto">
          <a:xfrm>
            <a:off x="757807" y="1916832"/>
            <a:ext cx="3492503" cy="34563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zhmur\AppData\Local\Microsoft\Windows\INetCache\Content.Word\IMG_20210315_090150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" b="-43"/>
          <a:stretch/>
        </p:blipFill>
        <p:spPr bwMode="auto">
          <a:xfrm>
            <a:off x="4961362" y="2729538"/>
            <a:ext cx="3281060" cy="30948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698494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4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7584" y="836712"/>
            <a:ext cx="756084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/>
                <a:solidFill>
                  <a:srgbClr val="0070C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Физкультурные  занятия</a:t>
            </a:r>
          </a:p>
          <a:p>
            <a:pPr algn="ctr"/>
            <a:endParaRPr lang="ru-RU" sz="3600" b="1" dirty="0">
              <a:ln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charset="0"/>
              <a:ea typeface="Tahoma" panose="020B0604030504040204" pitchFamily="34" charset="0"/>
              <a:cs typeface="Arial Black" panose="020B0A04020102020204" charset="0"/>
            </a:endParaRPr>
          </a:p>
          <a:p>
            <a:pPr algn="ctr"/>
            <a:endParaRPr lang="ru-RU" sz="3600" dirty="0"/>
          </a:p>
          <a:p>
            <a:pPr algn="ctr"/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zhmur\AppData\Local\Microsoft\Windows\INetCache\Content.Word\IMG_20210311_095753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8" b="-8"/>
          <a:stretch/>
        </p:blipFill>
        <p:spPr bwMode="auto">
          <a:xfrm>
            <a:off x="639540" y="1705744"/>
            <a:ext cx="2345160" cy="2790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zhmur\AppData\Local\Microsoft\Windows\INetCache\Content.Word\IMG_20210311_095743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4" b="-38"/>
          <a:stretch/>
        </p:blipFill>
        <p:spPr bwMode="auto">
          <a:xfrm>
            <a:off x="5935740" y="1762617"/>
            <a:ext cx="2379869" cy="2790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C:\Users\zhmur\AppData\Local\Microsoft\Windows\INetCache\Content.Word\IMG_20210311_101026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8" b="-7"/>
          <a:stretch/>
        </p:blipFill>
        <p:spPr bwMode="auto">
          <a:xfrm>
            <a:off x="3155295" y="2997899"/>
            <a:ext cx="2609850" cy="2876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651764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4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7584" y="836712"/>
            <a:ext cx="756084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/>
                <a:solidFill>
                  <a:srgbClr val="0070C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НОД</a:t>
            </a:r>
          </a:p>
          <a:p>
            <a:pPr algn="ctr"/>
            <a:endParaRPr lang="ru-RU" sz="3600" b="1" dirty="0">
              <a:ln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charset="0"/>
              <a:ea typeface="Tahoma" panose="020B0604030504040204" pitchFamily="34" charset="0"/>
              <a:cs typeface="Arial Black" panose="020B0A04020102020204" charset="0"/>
            </a:endParaRPr>
          </a:p>
          <a:p>
            <a:pPr algn="ctr"/>
            <a:endParaRPr lang="ru-RU" sz="3600" dirty="0"/>
          </a:p>
          <a:p>
            <a:pPr algn="ctr"/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zhmur\AppData\Local\Microsoft\Windows\INetCache\Content.Word\IMG_20210317_104441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" b="-18"/>
          <a:stretch/>
        </p:blipFill>
        <p:spPr bwMode="auto">
          <a:xfrm>
            <a:off x="827584" y="1634013"/>
            <a:ext cx="2808312" cy="21520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zhmur\AppData\Local\Microsoft\Windows\INetCache\Content.Word\IMG_20210316_160115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8" b="-34"/>
          <a:stretch/>
        </p:blipFill>
        <p:spPr bwMode="auto">
          <a:xfrm>
            <a:off x="5436096" y="1676716"/>
            <a:ext cx="2781668" cy="2109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zhmur\AppData\Local\Microsoft\Windows\INetCache\Content.Word\IMG_20210316_15595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068367"/>
            <a:ext cx="2634233" cy="2028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zhmur\AppData\Local\Microsoft\Windows\INetCache\Content.Word\IMG_20210319_101124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" b="78"/>
          <a:stretch/>
        </p:blipFill>
        <p:spPr bwMode="auto">
          <a:xfrm>
            <a:off x="4937473" y="4052496"/>
            <a:ext cx="2767147" cy="2028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728417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5" y="0"/>
            <a:ext cx="91564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7584" y="836712"/>
            <a:ext cx="756084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/>
                <a:solidFill>
                  <a:srgbClr val="0070C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Самостоятельная деятельность</a:t>
            </a:r>
          </a:p>
          <a:p>
            <a:pPr algn="ctr"/>
            <a:endParaRPr lang="ru-RU" sz="3600" b="1" dirty="0">
              <a:ln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charset="0"/>
              <a:ea typeface="Tahoma" panose="020B0604030504040204" pitchFamily="34" charset="0"/>
              <a:cs typeface="Arial Black" panose="020B0A04020102020204" charset="0"/>
            </a:endParaRPr>
          </a:p>
          <a:p>
            <a:pPr algn="ctr"/>
            <a:endParaRPr lang="ru-RU" sz="3600" dirty="0"/>
          </a:p>
          <a:p>
            <a:pPr algn="ctr"/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C:\Users\zhmur\AppData\Local\Microsoft\Windows\INetCache\Content.Word\IMG_20210316_154844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1" b="-48"/>
          <a:stretch/>
        </p:blipFill>
        <p:spPr bwMode="auto">
          <a:xfrm>
            <a:off x="815730" y="1629269"/>
            <a:ext cx="3114587" cy="25127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C:\Users\zhmur\AppData\Local\Microsoft\Windows\INetCache\Content.Word\IMG_20210318_161944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4" b="-60"/>
          <a:stretch/>
        </p:blipFill>
        <p:spPr bwMode="auto">
          <a:xfrm>
            <a:off x="5201552" y="1622392"/>
            <a:ext cx="3105983" cy="25127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C:\Users\zhmur\AppData\Local\Microsoft\Windows\INetCache\Content.Word\IMG_20210317_105127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721" y="4101606"/>
            <a:ext cx="2742565" cy="2306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258970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4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7584" y="836712"/>
            <a:ext cx="756084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/>
                <a:solidFill>
                  <a:srgbClr val="0070C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Прогулка на свежем воздухе</a:t>
            </a:r>
          </a:p>
          <a:p>
            <a:pPr algn="ctr"/>
            <a:endParaRPr lang="ru-RU" sz="3600" b="1" dirty="0">
              <a:ln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charset="0"/>
              <a:ea typeface="Tahoma" panose="020B0604030504040204" pitchFamily="34" charset="0"/>
              <a:cs typeface="Arial Black" panose="020B0A04020102020204" charset="0"/>
            </a:endParaRPr>
          </a:p>
          <a:p>
            <a:pPr algn="ctr"/>
            <a:endParaRPr lang="ru-RU" sz="3600" dirty="0"/>
          </a:p>
          <a:p>
            <a:pPr algn="ctr"/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C:\Users\zhmur\AppData\Local\Microsoft\Windows\INetCache\Content.Word\IMG_20191003_113817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1" b="-31"/>
          <a:stretch/>
        </p:blipFill>
        <p:spPr bwMode="auto">
          <a:xfrm>
            <a:off x="939240" y="1628894"/>
            <a:ext cx="2856230" cy="23541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C:\Users\zhmur\AppData\Local\Microsoft\Windows\INetCache\Content.Word\IMG_20210305_112305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0" b="21"/>
          <a:stretch/>
        </p:blipFill>
        <p:spPr bwMode="auto">
          <a:xfrm>
            <a:off x="3010855" y="4069822"/>
            <a:ext cx="3122289" cy="23476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C:\Users\zhmur\AppData\Local\Microsoft\Windows\INetCache\Content.Word\IMG_20210305_112235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75" b="84"/>
          <a:stretch/>
        </p:blipFill>
        <p:spPr bwMode="auto">
          <a:xfrm>
            <a:off x="5417049" y="1628894"/>
            <a:ext cx="2704465" cy="23541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1868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4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7584" y="836712"/>
            <a:ext cx="75608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/>
                <a:solidFill>
                  <a:srgbClr val="0070C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Рациональное питание по меню</a:t>
            </a:r>
            <a:endParaRPr lang="ru-RU" sz="3600" b="1" dirty="0">
              <a:ln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charset="0"/>
              <a:ea typeface="Tahoma" panose="020B0604030504040204" pitchFamily="34" charset="0"/>
              <a:cs typeface="Arial Black" panose="020B0A04020102020204" charset="0"/>
            </a:endParaRPr>
          </a:p>
          <a:p>
            <a:pPr algn="ctr"/>
            <a:endParaRPr lang="ru-RU" sz="3600" dirty="0"/>
          </a:p>
          <a:p>
            <a:pPr algn="ctr"/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Users\zhmur\AppData\Local\Microsoft\Windows\INetCache\Content.Word\IMG_20210315_08445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465" y="1789755"/>
            <a:ext cx="3168352" cy="3449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zhmur\AppData\Local\Microsoft\Windows\INetCache\Content.Word\IMG_20210315_084510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" b="42"/>
          <a:stretch/>
        </p:blipFill>
        <p:spPr bwMode="auto">
          <a:xfrm>
            <a:off x="5100401" y="2636912"/>
            <a:ext cx="2939134" cy="3093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480917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4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7584" y="836712"/>
            <a:ext cx="756084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/>
                <a:solidFill>
                  <a:srgbClr val="0070C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Дневной сон</a:t>
            </a:r>
          </a:p>
          <a:p>
            <a:pPr algn="ctr"/>
            <a:endParaRPr lang="ru-RU" sz="3600" b="1" dirty="0">
              <a:ln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charset="0"/>
              <a:ea typeface="Tahoma" panose="020B0604030504040204" pitchFamily="34" charset="0"/>
              <a:cs typeface="Arial Black" panose="020B0A04020102020204" charset="0"/>
            </a:endParaRPr>
          </a:p>
          <a:p>
            <a:pPr algn="ctr"/>
            <a:endParaRPr lang="ru-RU" sz="3600" dirty="0"/>
          </a:p>
          <a:p>
            <a:pPr algn="ctr"/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Users\zhmur\AppData\Local\Microsoft\Windows\INetCache\Content.Word\IMG_20210310_134339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3" b="-14"/>
          <a:stretch/>
        </p:blipFill>
        <p:spPr bwMode="auto">
          <a:xfrm>
            <a:off x="755576" y="1947641"/>
            <a:ext cx="3274777" cy="33012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C:\Users\zhmur\AppData\Local\Microsoft\Windows\INetCache\Content.Word\IMG_20210310_134259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" b="54"/>
          <a:stretch/>
        </p:blipFill>
        <p:spPr bwMode="auto">
          <a:xfrm>
            <a:off x="4932040" y="2746025"/>
            <a:ext cx="3109280" cy="30900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201067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4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7584" y="836712"/>
            <a:ext cx="756084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/>
                <a:solidFill>
                  <a:srgbClr val="0070C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Детский сад наш дом родной, хорошо мы здесь живем!</a:t>
            </a:r>
            <a:endParaRPr lang="ru-RU" sz="3600" b="1" dirty="0">
              <a:ln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charset="0"/>
              <a:ea typeface="Tahoma" panose="020B0604030504040204" pitchFamily="34" charset="0"/>
              <a:cs typeface="Arial Black" panose="020B0A04020102020204" charset="0"/>
            </a:endParaRPr>
          </a:p>
          <a:p>
            <a:pPr algn="ctr"/>
            <a:endParaRPr lang="ru-RU" sz="3600" dirty="0"/>
          </a:p>
          <a:p>
            <a:pPr algn="ctr"/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C:\Users\zhmur\AppData\Local\Microsoft\Windows\INetCache\Content.Word\IMG_20210218_112453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" b="-48"/>
          <a:stretch/>
        </p:blipFill>
        <p:spPr bwMode="auto">
          <a:xfrm>
            <a:off x="717103" y="2130425"/>
            <a:ext cx="2774777" cy="27746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C:\Users\zhmur\AppData\Local\Microsoft\Windows\INetCache\Content.Word\IMG_20210309_14314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181" y="2145426"/>
            <a:ext cx="2656840" cy="2952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zhmur\AppData\Local\Microsoft\Windows\INetCache\Content.Word\IMG_20201202_111540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2" b="-82"/>
          <a:stretch/>
        </p:blipFill>
        <p:spPr bwMode="auto">
          <a:xfrm>
            <a:off x="3032104" y="3865166"/>
            <a:ext cx="3057525" cy="2333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90862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507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268760"/>
            <a:ext cx="68407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«Я не боюсь еще и еще раз повторить: забота о здоровье - это важнейший труд воспитателя. От жизнерадостности, бодрости детей зависит их духовная жизнь, мировоззрение, умственное развитие, прочность знаний, вера в свои силы».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В.Сухомлинский</a:t>
            </a:r>
          </a:p>
          <a:p>
            <a:pPr algn="just"/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Изображение 4" descr="kisspng-kids-cloud-academy-child-education-illustration-5cd948c91b02d3.0753587815577438171106 (1)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04949" y="3581225"/>
            <a:ext cx="2709414" cy="259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8687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4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5800" y="842168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/>
                <a:solidFill>
                  <a:srgbClr val="0070C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Физкультурно - оздоровительная среда</a:t>
            </a:r>
          </a:p>
          <a:p>
            <a:pPr algn="ctr"/>
            <a:endParaRPr lang="ru-RU" sz="3600" b="1" dirty="0">
              <a:ln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charset="0"/>
              <a:ea typeface="Tahoma" panose="020B0604030504040204" pitchFamily="34" charset="0"/>
              <a:cs typeface="Arial Black" panose="020B0A04020102020204" charset="0"/>
            </a:endParaRPr>
          </a:p>
          <a:p>
            <a:pPr algn="ctr"/>
            <a:endParaRPr lang="ru-RU" sz="3600" dirty="0"/>
          </a:p>
          <a:p>
            <a:pPr algn="ctr"/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zhmur\AppData\Local\Microsoft\Windows\INetCache\Content.Word\IMG_20210325_12370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917" y="2375173"/>
            <a:ext cx="2520281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zhmur\AppData\Local\Microsoft\Windows\INetCache\Content.Word\IMG_20210310_162749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" b="-32"/>
          <a:stretch/>
        </p:blipFill>
        <p:spPr bwMode="auto">
          <a:xfrm>
            <a:off x="685800" y="1563736"/>
            <a:ext cx="2374033" cy="23224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zhmur\AppData\Local\Microsoft\Windows\INetCache\Content.Word\IMG_20210319_101337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-50"/>
          <a:stretch/>
        </p:blipFill>
        <p:spPr bwMode="auto">
          <a:xfrm>
            <a:off x="5960270" y="1563736"/>
            <a:ext cx="2523490" cy="23425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C:\Users\zhmur\AppData\Local\Microsoft\Windows\INetCache\Content.Word\IMG_20210317_115201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" b="6"/>
          <a:stretch/>
        </p:blipFill>
        <p:spPr bwMode="auto">
          <a:xfrm>
            <a:off x="685801" y="4154603"/>
            <a:ext cx="2374032" cy="21547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C:\Users\zhmur\AppData\Local\Microsoft\Windows\INetCache\Content.Word\IMG_20210310_161741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7" b="-15"/>
          <a:stretch/>
        </p:blipFill>
        <p:spPr bwMode="auto">
          <a:xfrm>
            <a:off x="5934629" y="4146758"/>
            <a:ext cx="2549131" cy="2095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674004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4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5800" y="842168"/>
            <a:ext cx="75608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/>
                <a:solidFill>
                  <a:srgbClr val="0070C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Здоровые дети – здоровая нация</a:t>
            </a:r>
            <a:endParaRPr lang="ru-RU" sz="3600" b="1" dirty="0">
              <a:ln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charset="0"/>
              <a:ea typeface="Tahoma" panose="020B0604030504040204" pitchFamily="34" charset="0"/>
              <a:cs typeface="Arial Black" panose="020B0A04020102020204" charset="0"/>
            </a:endParaRPr>
          </a:p>
          <a:p>
            <a:pPr algn="ctr"/>
            <a:endParaRPr lang="ru-RU" sz="3600" dirty="0"/>
          </a:p>
          <a:p>
            <a:pPr algn="ctr"/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C:\Users\zhmur\AppData\Local\Microsoft\Windows\INetCache\Content.Word\IMG_20210316_155208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" b="30"/>
          <a:stretch/>
        </p:blipFill>
        <p:spPr bwMode="auto">
          <a:xfrm>
            <a:off x="4815069" y="2204864"/>
            <a:ext cx="3431571" cy="35290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 descr="C:\Users\zhmur\AppData\Local\Microsoft\Windows\INetCache\Content.Word\IMG_20210316_155153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5" b="-18"/>
          <a:stretch/>
        </p:blipFill>
        <p:spPr bwMode="auto">
          <a:xfrm>
            <a:off x="827584" y="1914842"/>
            <a:ext cx="3429000" cy="33712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364395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4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5800" y="842168"/>
            <a:ext cx="756084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/>
                <a:solidFill>
                  <a:srgbClr val="0070C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Работа с родителями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«Мы за здоровый образ жизни»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zhmur\AppData\Local\Microsoft\Windows\INetCache\Content.Word\IMG_20210319_135811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29" r="52" b="-35"/>
          <a:stretch/>
        </p:blipFill>
        <p:spPr bwMode="auto">
          <a:xfrm rot="16200000">
            <a:off x="2507762" y="1132664"/>
            <a:ext cx="3916916" cy="59046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25585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6" y="-2122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7584" y="692696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772817"/>
            <a:ext cx="48062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en-US" sz="3600" b="1" dirty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внимание.</a:t>
            </a:r>
            <a:br>
              <a:rPr lang="ru-RU" altLang="en-US" sz="3600" b="1" dirty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3600" b="1" dirty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здоровы!</a:t>
            </a:r>
          </a:p>
          <a:p>
            <a:pPr algn="ctr"/>
            <a:endParaRPr lang="ru-RU" altLang="en-US" sz="3600" dirty="0">
              <a:ln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Изображение 4" descr="kisspng-kids-cloud-academy-child-education-illustration-5cd948c91b02d3.0753587815577438171106 (1)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3848" y="3140969"/>
            <a:ext cx="3096344" cy="2736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164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4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7584" y="836712"/>
            <a:ext cx="756084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Сохранение и укрепление физического и психического здоровья детей, совершенствование их физического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развития, приобщение к здоровому образу жизни.</a:t>
            </a:r>
          </a:p>
          <a:p>
            <a:pPr algn="ctr"/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01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4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7584" y="836712"/>
            <a:ext cx="756084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Охрана и укрепление здоровья детей.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жизненно необходимых двигательных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умений и навыков в соответствии с его                индивидуальными  особенностями, развитие       физических качеств.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реализации потребности детей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в двигательной активности.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потребности в здоровом образе жизни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физического и психического благополучия.</a:t>
            </a:r>
          </a:p>
          <a:p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08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7584" y="836712"/>
            <a:ext cx="75608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Формы работы по формированию здорового образа жизни дошкольников</a:t>
            </a: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308" y="2893315"/>
            <a:ext cx="3552825" cy="29413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4345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4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7584" y="836712"/>
            <a:ext cx="75608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Гигиенические и закаливающие  процедуры</a:t>
            </a:r>
          </a:p>
          <a:p>
            <a:pPr algn="ctr"/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zhmur\AppData\Local\Microsoft\Windows\INetCache\Content.Word\IMG_20210316_152858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"/>
          <a:stretch/>
        </p:blipFill>
        <p:spPr bwMode="auto">
          <a:xfrm>
            <a:off x="3593237" y="2175540"/>
            <a:ext cx="2316063" cy="27806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zhmur\AppData\Local\Microsoft\Windows\INetCache\Content.Word\IMG_20210311_101833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8"/>
          <a:stretch/>
        </p:blipFill>
        <p:spPr bwMode="auto">
          <a:xfrm>
            <a:off x="731995" y="2698175"/>
            <a:ext cx="2713990" cy="33058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C:\Users\zhmur\AppData\Local\Microsoft\Windows\INetCache\Content.Word\IMG_20210311_101850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" b="-51"/>
          <a:stretch/>
        </p:blipFill>
        <p:spPr bwMode="auto">
          <a:xfrm>
            <a:off x="6054799" y="2698175"/>
            <a:ext cx="2333625" cy="3267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26936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4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7584" y="836712"/>
            <a:ext cx="75608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Утренняя гимнастика</a:t>
            </a:r>
          </a:p>
          <a:p>
            <a:pPr algn="ctr"/>
            <a:endParaRPr lang="ru-RU" sz="3600" dirty="0"/>
          </a:p>
          <a:p>
            <a:pPr algn="ctr"/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zhmur\AppData\Local\Microsoft\Windows\INetCache\Content.Word\IMG_20210309_083924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" b="74"/>
          <a:stretch/>
        </p:blipFill>
        <p:spPr bwMode="auto">
          <a:xfrm>
            <a:off x="3061335" y="4076381"/>
            <a:ext cx="3021330" cy="21131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zhmur\AppData\Local\Microsoft\Windows\INetCache\Content.Word\IMG_20210315_083524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"/>
          <a:stretch/>
        </p:blipFill>
        <p:spPr bwMode="auto">
          <a:xfrm>
            <a:off x="757808" y="1593145"/>
            <a:ext cx="2853350" cy="22930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zhmur\AppData\Local\Microsoft\Windows\INetCache\Content.Word\IMG_20210315_083532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" b="-5"/>
          <a:stretch/>
        </p:blipFill>
        <p:spPr bwMode="auto">
          <a:xfrm>
            <a:off x="5364088" y="1615718"/>
            <a:ext cx="2896463" cy="22930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7723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4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7584" y="836712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/>
                <a:solidFill>
                  <a:srgbClr val="0070C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Гимнастика после дневного сна</a:t>
            </a:r>
          </a:p>
          <a:p>
            <a:pPr algn="ctr"/>
            <a:endParaRPr lang="ru-RU" sz="3600" b="1" dirty="0">
              <a:ln/>
              <a:solidFill>
                <a:srgbClr val="0070C0"/>
              </a:solidFill>
              <a:latin typeface="Arial Black" panose="020B0A04020102020204" charset="0"/>
              <a:ea typeface="Tahoma" panose="020B0604030504040204" pitchFamily="34" charset="0"/>
              <a:cs typeface="Arial Black" panose="020B0A04020102020204" charset="0"/>
            </a:endParaRPr>
          </a:p>
          <a:p>
            <a:pPr algn="ctr"/>
            <a:endParaRPr lang="ru-RU" sz="3600" b="1" dirty="0">
              <a:ln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charset="0"/>
              <a:ea typeface="Tahoma" panose="020B0604030504040204" pitchFamily="34" charset="0"/>
              <a:cs typeface="Arial Black" panose="020B0A04020102020204" charset="0"/>
            </a:endParaRPr>
          </a:p>
          <a:p>
            <a:pPr algn="ctr"/>
            <a:endParaRPr lang="ru-RU" sz="3600" dirty="0"/>
          </a:p>
          <a:p>
            <a:pPr algn="ctr"/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zhmur\AppData\Local\Microsoft\Windows\INetCache\Content.Word\IMG_20210316_152633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0" b="-4"/>
          <a:stretch/>
        </p:blipFill>
        <p:spPr bwMode="auto">
          <a:xfrm>
            <a:off x="707775" y="2252103"/>
            <a:ext cx="3235325" cy="26420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zhmur\AppData\Local\Microsoft\Windows\INetCache\Content.Word\IMG_20210316_152656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8" b="-34750"/>
          <a:stretch/>
        </p:blipFill>
        <p:spPr bwMode="auto">
          <a:xfrm>
            <a:off x="4883852" y="3069254"/>
            <a:ext cx="3309728" cy="37358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55916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4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7584" y="836712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/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</a:t>
            </a:r>
          </a:p>
          <a:p>
            <a:pPr algn="ctr"/>
            <a:endParaRPr lang="ru-RU" sz="3600" b="1" dirty="0">
              <a:ln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>
              <a:ln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charset="0"/>
              <a:ea typeface="Tahoma" panose="020B0604030504040204" pitchFamily="34" charset="0"/>
              <a:cs typeface="Arial Black" panose="020B0A04020102020204" charset="0"/>
            </a:endParaRPr>
          </a:p>
          <a:p>
            <a:pPr algn="ctr"/>
            <a:endParaRPr lang="ru-RU" sz="3600" dirty="0"/>
          </a:p>
          <a:p>
            <a:pPr algn="ctr"/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zhmur\AppData\Local\Microsoft\Windows\INetCache\Content.Word\IMG_20210315_095512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" b="13"/>
          <a:stretch/>
        </p:blipFill>
        <p:spPr bwMode="auto">
          <a:xfrm>
            <a:off x="3066370" y="1986046"/>
            <a:ext cx="3024336" cy="27764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zhmur\AppData\Local\Microsoft\Windows\INetCache\Content.Word\IMG_20210319_174518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" b="-53"/>
          <a:stretch/>
        </p:blipFill>
        <p:spPr bwMode="auto">
          <a:xfrm>
            <a:off x="673371" y="2936439"/>
            <a:ext cx="2314453" cy="31527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zhmur\AppData\Local\Microsoft\Windows\INetCache\Content.Word\IMG_20210315_080223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"/>
          <a:stretch/>
        </p:blipFill>
        <p:spPr bwMode="auto">
          <a:xfrm>
            <a:off x="6228184" y="2936438"/>
            <a:ext cx="2384228" cy="31527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774813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</TotalTime>
  <Words>247</Words>
  <Application>Microsoft Office PowerPoint</Application>
  <PresentationFormat>Экран (4:3)</PresentationFormat>
  <Paragraphs>128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Arial Black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МБДОУ</dc:creator>
  <cp:lastModifiedBy>User</cp:lastModifiedBy>
  <cp:revision>59</cp:revision>
  <dcterms:created xsi:type="dcterms:W3CDTF">2018-10-20T10:32:09Z</dcterms:created>
  <dcterms:modified xsi:type="dcterms:W3CDTF">2022-02-20T22:33:54Z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1192170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