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935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63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36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70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12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635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512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8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2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319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676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41370EF-CBCE-4A44-81E8-3B7E47FBB30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0B6B04E-2F0E-47CC-9F88-846DFE3476C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306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268" y="0"/>
            <a:ext cx="4843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3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359" y="437883"/>
            <a:ext cx="4262906" cy="5469744"/>
          </a:xfrm>
        </p:spPr>
      </p:pic>
    </p:spTree>
    <p:extLst>
      <p:ext uri="{BB962C8B-B14F-4D97-AF65-F5344CB8AC3E}">
        <p14:creationId xmlns:p14="http://schemas.microsoft.com/office/powerpoint/2010/main" val="230317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061" y="196439"/>
            <a:ext cx="4236298" cy="599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343428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Calibri</vt:lpstr>
      <vt:lpstr>Calibri Light</vt:lpstr>
      <vt:lpstr>Ретро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2022-02-21T15:35:38Z</dcterms:created>
  <dcterms:modified xsi:type="dcterms:W3CDTF">2022-02-21T15:37:40Z</dcterms:modified>
</cp:coreProperties>
</file>