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67" r:id="rId2"/>
    <p:sldId id="271" r:id="rId3"/>
    <p:sldId id="266" r:id="rId4"/>
    <p:sldId id="269" r:id="rId5"/>
    <p:sldId id="273" r:id="rId6"/>
    <p:sldId id="275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23" autoAdjust="0"/>
  </p:normalViewPr>
  <p:slideViewPr>
    <p:cSldViewPr>
      <p:cViewPr>
        <p:scale>
          <a:sx n="50" d="100"/>
          <a:sy n="50" d="100"/>
        </p:scale>
        <p:origin x="-1638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4564C-4C0E-4B00-BEA1-8A2AC93A5F71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09772-B57B-48D0-9565-2AF40C426A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8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7F57A9-4295-407A-98C7-BF0B40655677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1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2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391" y="214482"/>
            <a:ext cx="8785225" cy="6336704"/>
          </a:xfrm>
        </p:spPr>
      </p:pic>
      <p:sp>
        <p:nvSpPr>
          <p:cNvPr id="2" name="Прямоугольник 1"/>
          <p:cNvSpPr/>
          <p:nvPr/>
        </p:nvSpPr>
        <p:spPr>
          <a:xfrm>
            <a:off x="827584" y="1305342"/>
            <a:ext cx="75608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 «Познавательное развитие»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/Ознакомление с миром природы/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форме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квест</a:t>
            </a:r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игры </a:t>
            </a:r>
            <a:endParaRPr lang="ru-RU" sz="24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подготовительной к школе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«По следам Осени»</a:t>
            </a:r>
          </a:p>
          <a:p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Зайкова К.А.</a:t>
            </a:r>
          </a:p>
        </p:txBody>
      </p:sp>
    </p:spTree>
    <p:extLst>
      <p:ext uri="{BB962C8B-B14F-4D97-AF65-F5344CB8AC3E}">
        <p14:creationId xmlns:p14="http://schemas.microsoft.com/office/powerpoint/2010/main" val="61241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49369491"/>
              </p:ext>
            </p:extLst>
          </p:nvPr>
        </p:nvGraphicFramePr>
        <p:xfrm>
          <a:off x="179512" y="260648"/>
          <a:ext cx="8712968" cy="633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Документ" r:id="rId4" imgW="10418812" imgH="6338890" progId="Word.Document.12">
                  <p:embed/>
                </p:oleObj>
              </mc:Choice>
              <mc:Fallback>
                <p:oleObj name="Документ" r:id="rId4" imgW="10418812" imgH="63388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260648"/>
                        <a:ext cx="8712968" cy="6336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971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84976" cy="6408712"/>
          </a:xfrm>
        </p:spPr>
      </p:pic>
    </p:spTree>
    <p:extLst>
      <p:ext uri="{BB962C8B-B14F-4D97-AF65-F5344CB8AC3E}">
        <p14:creationId xmlns:p14="http://schemas.microsoft.com/office/powerpoint/2010/main" val="97493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16" y="116633"/>
            <a:ext cx="8712967" cy="6723112"/>
          </a:xfrm>
        </p:spPr>
      </p:pic>
      <p:sp>
        <p:nvSpPr>
          <p:cNvPr id="11" name="Прямоугольник 10"/>
          <p:cNvSpPr/>
          <p:nvPr/>
        </p:nvSpPr>
        <p:spPr>
          <a:xfrm>
            <a:off x="971600" y="2244060"/>
            <a:ext cx="72008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2900" b="1" dirty="0">
                <a:solidFill>
                  <a:srgbClr val="C00000"/>
                </a:solidFill>
              </a:rPr>
              <a:t>ФИЗМИНУТКА «ОСЕННИЕ ЛИСТЬЯ»</a:t>
            </a:r>
            <a:endParaRPr lang="ru-RU" sz="2900" dirty="0">
              <a:solidFill>
                <a:srgbClr val="C00000"/>
              </a:solidFill>
            </a:endParaRPr>
          </a:p>
          <a:p>
            <a:r>
              <a:rPr lang="ru-RU" sz="3000" b="1" dirty="0">
                <a:solidFill>
                  <a:srgbClr val="FFFF00"/>
                </a:solidFill>
              </a:rPr>
              <a:t>Листья на ветке все лето висели,</a:t>
            </a:r>
          </a:p>
          <a:p>
            <a:r>
              <a:rPr lang="ru-RU" sz="3000" b="1" dirty="0">
                <a:solidFill>
                  <a:srgbClr val="FFFF00"/>
                </a:solidFill>
              </a:rPr>
              <a:t>Сентябрь наступил и они пожелтели,</a:t>
            </a:r>
          </a:p>
          <a:p>
            <a:r>
              <a:rPr lang="ru-RU" sz="3000" b="1" dirty="0">
                <a:solidFill>
                  <a:srgbClr val="FFFF00"/>
                </a:solidFill>
              </a:rPr>
              <a:t>Октябрь принес за собой листопад,</a:t>
            </a:r>
            <a:br>
              <a:rPr lang="ru-RU" sz="3000" b="1" dirty="0">
                <a:solidFill>
                  <a:srgbClr val="FFFF00"/>
                </a:solidFill>
              </a:rPr>
            </a:br>
            <a:r>
              <a:rPr lang="ru-RU" sz="3000" b="1" dirty="0">
                <a:solidFill>
                  <a:srgbClr val="FFFF00"/>
                </a:solidFill>
              </a:rPr>
              <a:t>Листья слетают и в танце кружат.</a:t>
            </a:r>
          </a:p>
          <a:p>
            <a:r>
              <a:rPr lang="ru-RU" sz="3000" b="1" dirty="0">
                <a:solidFill>
                  <a:srgbClr val="FFFF00"/>
                </a:solidFill>
              </a:rPr>
              <a:t>Ноябрь пришел и весь лист улетел,</a:t>
            </a:r>
            <a:br>
              <a:rPr lang="ru-RU" sz="3000" b="1" dirty="0">
                <a:solidFill>
                  <a:srgbClr val="FFFF00"/>
                </a:solidFill>
              </a:rPr>
            </a:br>
            <a:r>
              <a:rPr lang="ru-RU" sz="3000" b="1" dirty="0">
                <a:solidFill>
                  <a:srgbClr val="FFFF00"/>
                </a:solidFill>
              </a:rPr>
              <a:t>И под ногами у нас </a:t>
            </a:r>
            <a:r>
              <a:rPr lang="ru-RU" sz="3000" b="1" dirty="0" smtClean="0">
                <a:solidFill>
                  <a:srgbClr val="FFFF00"/>
                </a:solidFill>
              </a:rPr>
              <a:t>зашумел.</a:t>
            </a:r>
            <a:endParaRPr lang="ru-RU" sz="3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22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07390580"/>
              </p:ext>
            </p:extLst>
          </p:nvPr>
        </p:nvGraphicFramePr>
        <p:xfrm>
          <a:off x="179512" y="260648"/>
          <a:ext cx="8712968" cy="633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Документ" r:id="rId4" imgW="10418812" imgH="6338890" progId="Word.Document.12">
                  <p:embed/>
                </p:oleObj>
              </mc:Choice>
              <mc:Fallback>
                <p:oleObj name="Документ" r:id="rId4" imgW="10418812" imgH="63388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260648"/>
                        <a:ext cx="8712968" cy="6336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28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50" y="188640"/>
            <a:ext cx="8856663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7788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12968" cy="6408711"/>
          </a:xfrm>
        </p:spPr>
      </p:pic>
    </p:spTree>
    <p:extLst>
      <p:ext uri="{BB962C8B-B14F-4D97-AF65-F5344CB8AC3E}">
        <p14:creationId xmlns:p14="http://schemas.microsoft.com/office/powerpoint/2010/main" val="69561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446</TotalTime>
  <Words>59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Воздушный поток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заец</cp:lastModifiedBy>
  <cp:revision>60</cp:revision>
  <dcterms:created xsi:type="dcterms:W3CDTF">2015-11-06T06:30:22Z</dcterms:created>
  <dcterms:modified xsi:type="dcterms:W3CDTF">2022-02-21T17:51:26Z</dcterms:modified>
</cp:coreProperties>
</file>