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d5af0e/81/d7/0033dd9e9dc9a76051599afe2ebf0fdb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731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40516" y="827584"/>
            <a:ext cx="5776968" cy="960107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любить своего ребёнка»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50658" y="1595669"/>
            <a:ext cx="6264696" cy="5922731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>
                <a:solidFill>
                  <a:schemeClr val="tx1"/>
                </a:solidFill>
              </a:rPr>
              <a:t>- Мамочка, я так тебя люблю - говорит сынок матери. </a:t>
            </a:r>
            <a:br>
              <a:rPr lang="ru-RU" sz="7200" dirty="0">
                <a:solidFill>
                  <a:schemeClr val="tx1"/>
                </a:solidFill>
              </a:rPr>
            </a:br>
            <a:r>
              <a:rPr lang="ru-RU" sz="7200" dirty="0">
                <a:solidFill>
                  <a:schemeClr val="tx1"/>
                </a:solidFill>
              </a:rPr>
              <a:t>- А, я тебя тоже сильно - сильно.</a:t>
            </a:r>
            <a:br>
              <a:rPr lang="ru-RU" sz="7200" dirty="0">
                <a:solidFill>
                  <a:schemeClr val="tx1"/>
                </a:solidFill>
              </a:rPr>
            </a:br>
            <a:r>
              <a:rPr lang="ru-RU" sz="7200" dirty="0">
                <a:solidFill>
                  <a:schemeClr val="tx1"/>
                </a:solidFill>
              </a:rPr>
              <a:t>Любая мама мечтает услышать эти слова. Любовь к своему ребёнку - это своего рода искусство и в прямом смысле ежедневная работа, требующая определённых усилий.</a:t>
            </a:r>
            <a:br>
              <a:rPr lang="ru-RU" sz="7200" dirty="0">
                <a:solidFill>
                  <a:schemeClr val="tx1"/>
                </a:solidFill>
              </a:rPr>
            </a:br>
            <a:r>
              <a:rPr lang="ru-RU" sz="7200" dirty="0">
                <a:solidFill>
                  <a:schemeClr val="tx1"/>
                </a:solidFill>
              </a:rPr>
              <a:t>Любовь - это привязанность, это понимание, это восприятие своего ребёнка таким, каким он есть. Прислушайтесь к словам: «Я люблю». Чувствуете тепло, нежность, ощущаете прилив сил, энергии. Ребёнку необходимо, чтобы его любили, понимали. Он нуждается в вашей любви, заботе.</a:t>
            </a:r>
            <a:br>
              <a:rPr lang="ru-RU" sz="7200" dirty="0">
                <a:solidFill>
                  <a:schemeClr val="tx1"/>
                </a:solidFill>
              </a:rPr>
            </a:br>
            <a:r>
              <a:rPr lang="ru-RU" sz="7200" dirty="0">
                <a:solidFill>
                  <a:schemeClr val="tx1"/>
                </a:solidFill>
              </a:rPr>
              <a:t>Что значит любить своего ребёнка? Любовь вообще по - своей природе очень индивидуальна. Дело в том, что мы все разные. У нас разные взгляды на жизнь, на воспитание детей. В большинстве случаев, родители, а именно мамы и папы, интуитивно пользуются установленными в их подсознании родительскими программами своих родителей. </a:t>
            </a:r>
            <a:br>
              <a:rPr lang="ru-RU" sz="7200" dirty="0">
                <a:solidFill>
                  <a:schemeClr val="tx1"/>
                </a:solidFill>
              </a:rPr>
            </a:br>
            <a:r>
              <a:rPr lang="ru-RU" sz="7200" dirty="0">
                <a:solidFill>
                  <a:schemeClr val="tx1"/>
                </a:solidFill>
              </a:rPr>
              <a:t>Бывает, конечно, и наоборот: «Мне в детстве многое запрещали, а вот я своему ребёнку, буду разрешать всё» или: «Родители меня в детстве очень баловали со своими детьми, я буду очень строга».</a:t>
            </a:r>
            <a:br>
              <a:rPr lang="ru-RU" sz="7200" dirty="0">
                <a:solidFill>
                  <a:schemeClr val="tx1"/>
                </a:solidFill>
              </a:rPr>
            </a:br>
            <a:r>
              <a:rPr lang="ru-RU" sz="7200" dirty="0">
                <a:solidFill>
                  <a:schemeClr val="tx1"/>
                </a:solidFill>
              </a:rPr>
              <a:t>Вы, не забывайте о ребёнке. Мы должны создать такие условия, которые бы  благоприятно влияли на развитие вашего ребёнка.</a:t>
            </a:r>
            <a:br>
              <a:rPr lang="ru-RU" sz="7200" dirty="0">
                <a:solidFill>
                  <a:schemeClr val="tx1"/>
                </a:solidFill>
              </a:rPr>
            </a:br>
            <a:endParaRPr lang="ru-RU" sz="72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831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6064" y="3563888"/>
            <a:ext cx="5705264" cy="2160240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придерживаться основных принципов в воспитании вашего ребёнка: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уделяйте, как можно больше внимания своему ребёнку;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общайтесь со своим ребёнком на равных, как с взрослым (они это любят);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 забывайте поощрять своего ребёнка, хвалите его, даже за самые маленькие победы;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и, самое главное - верьте в своего ребёнка, дарите ему уверенность в себе и, у вас обязательно всё будет хорошо.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бывает не хороших, не плохих родителей, а бывает конечный результат - это их дети. Все дети разные. У них разные интересы, наклонности, способности, характеры. Но их объединяет общая нравственная основа - они все дети. И, нам взрослым иногда просто необходимо перевоплотиться в роль ребёнка. И, посмотреть на любую ситуацию именно глазами ребёнка.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Почему, мне запрещают бегать по лужам? Ведь, это же очень весело…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 весело, но веселье же может закончиться болезнью, лекарствами и всё в этом роде. Но, ведь весело,…правда? Добрая (добрая ли?) мама разрешит бегать по лужам или попросту не обратит внимания. Злая мама отругает и оставит дома. И тут на горизонте появляется третья мама. Она не будет ругаться, не будет, кричать и топать ногами. Она сядет рядом с ребёнком и нежно его обнимет.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88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"/>
            <a:ext cx="6858000" cy="9144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5645976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Тихо </a:t>
            </a:r>
            <a:r>
              <a:rPr lang="ru-RU" sz="1800" dirty="0" smtClean="0"/>
              <a:t>скажет</a:t>
            </a:r>
            <a:r>
              <a:rPr lang="ru-RU" sz="1800" dirty="0"/>
              <a:t>, что гулять под дождём весело, но делать этого нельзя, иначе, можно заболеть.</a:t>
            </a:r>
            <a:br>
              <a:rPr lang="ru-RU" sz="1800" dirty="0"/>
            </a:br>
            <a:r>
              <a:rPr lang="ru-RU" sz="1800" dirty="0"/>
              <a:t>Ребёнок обращает внимание на тембр голоса матери, интонацию. Она говорит спокойно, ласково и в тоже время уверенно и настойчиво. И, добивается нужного результата: ребёнок с ней соглашается. Здесь, нет ничего сложного главное – это верить в результат. Любить детей – это искусство, это некая цель, в достижении которой много препятствий, много ошибок и промахов и, всё–таки обязательно –ожидаемая победа. Ведь и вправду: «Счастливые дети – это самые любимые дети».</a:t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1589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46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«Как любить своего ребёнка» </vt:lpstr>
      <vt:lpstr>Необходимо придерживаться основных принципов в воспитании вашего ребёнка: - уделяйте, как можно больше внимания своему ребёнку; - общайтесь со своим ребёнком на равных, как с взрослым (они это любят); - не забывайте поощрять своего ребёнка, хвалите его, даже за самые маленькие победы; - и, самое главное - верьте в своего ребёнка, дарите ему уверенность в себе и, у вас обязательно всё будет хорошо. Не бывает не хороших, не плохих родителей, а бывает конечный результат - это их дети. Все дети разные. У них разные интересы, наклонности, способности, характеры. Но их объединяет общая нравственная основа - они все дети. И, нам взрослым иногда просто необходимо перевоплотиться в роль ребёнка. И, посмотреть на любую ситуацию именно глазами ребёнка. - Почему, мне запрещают бегать по лужам? Ведь, это же очень весело… Правда весело, но веселье же может закончиться болезнью, лекарствами и всё в этом роде. Но, ведь весело,…правда? Добрая (добрая ли?) мама разрешит бегать по лужам или попросту не обратит внимания. Злая мама отругает и оставит дома. И тут на горизонте появляется третья мама. Она не будет ругаться, не будет, кричать и топать ногами. Она сядет рядом с ребёнком и нежно его обнимет.   </vt:lpstr>
      <vt:lpstr>Тихо скажет, что гулять под дождём весело, но делать этого нельзя, иначе, можно заболеть. Ребёнок обращает внимание на тембр голоса матери, интонацию. Она говорит спокойно, ласково и в тоже время уверенно и настойчиво. И, добивается нужного результата: ребёнок с ней соглашается. Здесь, нет ничего сложного главное – это верить в результат. Любить детей – это искусство, это некая цель, в достижении которой много препятствий, много ошибок и промахов и, всё–таки обязательно –ожидаемая победа. Ведь и вправду: «Счастливые дети – это самые любимые дети».  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</cp:revision>
  <dcterms:created xsi:type="dcterms:W3CDTF">2022-02-21T18:39:14Z</dcterms:created>
  <dcterms:modified xsi:type="dcterms:W3CDTF">2022-02-21T18:58:50Z</dcterms:modified>
</cp:coreProperties>
</file>