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3" d="100"/>
          <a:sy n="73" d="100"/>
        </p:scale>
        <p:origin x="-121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FB55D-006C-475E-8771-7D8AB0EAC2C1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2ADFD-2F7D-4573-B2BC-328C0F6CB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6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76200"/>
            <a:ext cx="8839200" cy="6553200"/>
          </a:xfrm>
        </p:spPr>
      </p:pic>
      <p:sp>
        <p:nvSpPr>
          <p:cNvPr id="5" name="TextBox 4"/>
          <p:cNvSpPr txBox="1"/>
          <p:nvPr/>
        </p:nvSpPr>
        <p:spPr>
          <a:xfrm>
            <a:off x="838200" y="304800"/>
            <a:ext cx="7391400" cy="6341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Муниципальное бюджетное дошкольное образовательное учреждение</a:t>
            </a:r>
            <a:endParaRPr lang="ru-RU" sz="1600" b="1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детский сад комбинированного вида  №34 города Ейска </a:t>
            </a:r>
            <a:endParaRPr lang="ru-RU" sz="1600" b="1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муниципального образования </a:t>
            </a:r>
            <a:r>
              <a:rPr lang="ru-RU" sz="1600" b="1" dirty="0" err="1">
                <a:latin typeface="Times New Roman"/>
                <a:ea typeface="Calibri"/>
                <a:cs typeface="Times New Roman"/>
              </a:rPr>
              <a:t>Ейский</a:t>
            </a:r>
            <a:r>
              <a:rPr lang="ru-RU" sz="1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район</a:t>
            </a: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solidFill>
                <a:srgbClr val="262626"/>
              </a:solidFill>
              <a:latin typeface="Times New Roman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ОД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ОО «Художественно – эстетическое развитие»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/Рисование/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с использованием нетрадиционной техники: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«Рисование мятой бумагой»</a:t>
            </a:r>
            <a:endParaRPr lang="ru-RU" sz="2400" b="1" dirty="0"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Тема: «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Зимнее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дерево»</a:t>
            </a:r>
            <a:endParaRPr lang="ru-RU" sz="3600" dirty="0">
              <a:solidFill>
                <a:srgbClr val="FF0000"/>
              </a:solidFill>
              <a:latin typeface="Calibri"/>
              <a:ea typeface="Times New Roman"/>
              <a:cs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для детей подготовительной к школе группы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indent="270510">
              <a:spcAft>
                <a:spcPts val="0"/>
              </a:spcAf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70510">
              <a:spcAft>
                <a:spcPts val="0"/>
              </a:spcAf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70510">
              <a:spcAft>
                <a:spcPts val="0"/>
              </a:spcAft>
            </a:pPr>
            <a:endParaRPr lang="ru-RU" sz="2400" b="1" dirty="0">
              <a:latin typeface="Times New Roman"/>
              <a:ea typeface="Calibri"/>
            </a:endParaRPr>
          </a:p>
          <a:p>
            <a:pPr indent="270510">
              <a:spcAft>
                <a:spcPts val="0"/>
              </a:spcAf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70510">
              <a:spcAft>
                <a:spcPts val="0"/>
              </a:spcAf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70510"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</a:rPr>
              <a:t>Воспитатель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</a:rPr>
              <a:t>: К.А.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</a:rPr>
              <a:t>Зайкова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270510" algn="ctr"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г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. Ейск, 2019 г</a:t>
            </a:r>
            <a:r>
              <a:rPr lang="ru-RU" b="1" dirty="0">
                <a:solidFill>
                  <a:srgbClr val="262626"/>
                </a:solidFill>
                <a:latin typeface="Times New Roman"/>
                <a:ea typeface="Times New Roman"/>
              </a:rPr>
              <a:t>.</a:t>
            </a:r>
            <a:endParaRPr lang="ru-RU" b="1" dirty="0">
              <a:solidFill>
                <a:srgbClr val="00000A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500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5867400"/>
            <a:ext cx="5257800" cy="609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И. </a:t>
            </a:r>
            <a:r>
              <a:rPr lang="ru-RU" sz="3200" dirty="0" err="1" smtClean="0"/>
              <a:t>Вельц</a:t>
            </a:r>
            <a:r>
              <a:rPr lang="ru-RU" sz="3200" dirty="0" smtClean="0"/>
              <a:t> «Иней»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686799" cy="5486400"/>
          </a:xfrm>
        </p:spPr>
      </p:pic>
    </p:spTree>
    <p:extLst>
      <p:ext uri="{BB962C8B-B14F-4D97-AF65-F5344CB8AC3E}">
        <p14:creationId xmlns:p14="http://schemas.microsoft.com/office/powerpoint/2010/main" val="320532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200" y="5867400"/>
            <a:ext cx="4419600" cy="609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И. Шишкин «Зима»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8991600" cy="5791200"/>
          </a:xfrm>
        </p:spPr>
      </p:pic>
    </p:spTree>
    <p:extLst>
      <p:ext uri="{BB962C8B-B14F-4D97-AF65-F5344CB8AC3E}">
        <p14:creationId xmlns:p14="http://schemas.microsoft.com/office/powerpoint/2010/main" val="11453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867400"/>
            <a:ext cx="6512511" cy="609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И. Шишкин «На севере диком»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400"/>
            <a:ext cx="5638799" cy="5715000"/>
          </a:xfrm>
        </p:spPr>
      </p:pic>
    </p:spTree>
    <p:extLst>
      <p:ext uri="{BB962C8B-B14F-4D97-AF65-F5344CB8AC3E}">
        <p14:creationId xmlns:p14="http://schemas.microsoft.com/office/powerpoint/2010/main" val="202994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943600"/>
            <a:ext cx="6512511" cy="609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К. </a:t>
            </a:r>
            <a:r>
              <a:rPr lang="ru-RU" sz="3200" dirty="0" err="1"/>
              <a:t>Крыжицкий</a:t>
            </a:r>
            <a:r>
              <a:rPr lang="ru-RU" sz="3200" dirty="0"/>
              <a:t> «Лес зимой»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04800"/>
            <a:ext cx="5714999" cy="5638800"/>
          </a:xfrm>
        </p:spPr>
      </p:pic>
    </p:spTree>
    <p:extLst>
      <p:ext uri="{BB962C8B-B14F-4D97-AF65-F5344CB8AC3E}">
        <p14:creationId xmlns:p14="http://schemas.microsoft.com/office/powerpoint/2010/main" val="100891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791200"/>
            <a:ext cx="6512511" cy="7620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Карл Розен «Зимний лес»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763000" cy="5715000"/>
          </a:xfrm>
        </p:spPr>
      </p:pic>
    </p:spTree>
    <p:extLst>
      <p:ext uri="{BB962C8B-B14F-4D97-AF65-F5344CB8AC3E}">
        <p14:creationId xmlns:p14="http://schemas.microsoft.com/office/powerpoint/2010/main" val="174082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2400"/>
            <a:ext cx="8915399" cy="6477000"/>
          </a:xfrm>
        </p:spPr>
      </p:pic>
    </p:spTree>
    <p:extLst>
      <p:ext uri="{BB962C8B-B14F-4D97-AF65-F5344CB8AC3E}">
        <p14:creationId xmlns:p14="http://schemas.microsoft.com/office/powerpoint/2010/main" val="36073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828</TotalTime>
  <Words>95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И. Вельц «Иней»</vt:lpstr>
      <vt:lpstr>И. Шишкин «Зима»</vt:lpstr>
      <vt:lpstr>И. Шишкин «На севере диком»</vt:lpstr>
      <vt:lpstr>К. Крыжицкий «Лес зимой»</vt:lpstr>
      <vt:lpstr>Карл Розен «Зимний лес»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заец</cp:lastModifiedBy>
  <cp:revision>99</cp:revision>
  <dcterms:created xsi:type="dcterms:W3CDTF">2013-12-10T17:44:56Z</dcterms:created>
  <dcterms:modified xsi:type="dcterms:W3CDTF">2022-02-21T18:08:25Z</dcterms:modified>
</cp:coreProperties>
</file>