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2" r:id="rId3"/>
    <p:sldId id="259" r:id="rId4"/>
    <p:sldId id="284" r:id="rId5"/>
    <p:sldId id="260" r:id="rId6"/>
    <p:sldId id="266" r:id="rId7"/>
    <p:sldId id="269" r:id="rId8"/>
    <p:sldId id="270" r:id="rId9"/>
    <p:sldId id="280" r:id="rId10"/>
    <p:sldId id="27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370B1861-5FBC-49D2-90DB-111BC96604A5}">
          <p14:sldIdLst>
            <p14:sldId id="256"/>
            <p14:sldId id="257"/>
            <p14:sldId id="258"/>
            <p14:sldId id="272"/>
            <p14:sldId id="259"/>
            <p14:sldId id="284"/>
            <p14:sldId id="283"/>
            <p14:sldId id="260"/>
            <p14:sldId id="264"/>
            <p14:sldId id="263"/>
            <p14:sldId id="266"/>
            <p14:sldId id="267"/>
            <p14:sldId id="268"/>
            <p14:sldId id="274"/>
          </p14:sldIdLst>
        </p14:section>
        <p14:section name="Раздел без заголовка" id="{05D680E7-3DB1-4294-A466-2FC91D8ED383}">
          <p14:sldIdLst>
            <p14:sldId id="275"/>
            <p14:sldId id="278"/>
            <p14:sldId id="285"/>
            <p14:sldId id="269"/>
            <p14:sldId id="282"/>
            <p14:sldId id="276"/>
            <p14:sldId id="270"/>
            <p14:sldId id="280"/>
            <p14:sldId id="287"/>
            <p14:sldId id="273"/>
            <p14:sldId id="286"/>
            <p14:sldId id="27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9" d="100"/>
          <a:sy n="89" d="100"/>
        </p:scale>
        <p:origin x="-834" y="7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бодрый баклажан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57264"/>
            <a:ext cx="9338053" cy="7015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707904" y="404664"/>
            <a:ext cx="5040560" cy="526297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Проект «9 мая – День Победы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» МКДОУ «</a:t>
            </a:r>
            <a:r>
              <a:rPr lang="ru-RU" sz="2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Сулюклинский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детский сад»</a:t>
            </a:r>
            <a:endParaRPr lang="ru-RU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Сулюклинская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сельская 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библиотека </a:t>
            </a:r>
          </a:p>
          <a:p>
            <a:pPr algn="ctr"/>
            <a:endParaRPr lang="ru-RU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2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с.Сулюклино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2020г</a:t>
            </a:r>
            <a:endParaRPr lang="ru-RU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2" descr="C:\Users\бодрый баклажан\Desktop\Без назван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6" y="428604"/>
            <a:ext cx="3402878" cy="2500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086652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бодрый баклажан\Desktop\2-page-0_300 —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9430" y="-3139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бодрый баклажан\Desktop\все с редми до 22.04.2020 мама\IMG_20200424_10494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57356" y="1571612"/>
            <a:ext cx="2880320" cy="3840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57290" y="764704"/>
            <a:ext cx="3975607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Участи в акции «Сад Памяти дома»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86380" y="2285992"/>
            <a:ext cx="3170237" cy="422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000628" y="1571612"/>
            <a:ext cx="34670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Участие в акции «Окна Победы»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2906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бодрый баклажан\Desktop\2-page-0_300 —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5192" y="21102"/>
            <a:ext cx="925150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339752" y="260648"/>
            <a:ext cx="59046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222222"/>
                </a:solidFill>
                <a:latin typeface="Times New Roman"/>
                <a:ea typeface="Times New Roman"/>
              </a:rPr>
              <a:t>Тип интернет-проекта</a:t>
            </a:r>
            <a:r>
              <a:rPr lang="ru-RU" dirty="0">
                <a:solidFill>
                  <a:srgbClr val="222222"/>
                </a:solidFill>
                <a:latin typeface="Times New Roman"/>
                <a:ea typeface="Times New Roman"/>
              </a:rPr>
              <a:t>: познавательно- творческий, информационный.</a:t>
            </a:r>
            <a:endParaRPr lang="ru-RU" sz="1200" dirty="0">
              <a:latin typeface="Times New Roman"/>
              <a:ea typeface="Times New Roman"/>
            </a:endParaRPr>
          </a:p>
          <a:p>
            <a:r>
              <a:rPr lang="ru-RU" b="1" dirty="0">
                <a:solidFill>
                  <a:srgbClr val="222222"/>
                </a:solidFill>
                <a:latin typeface="Times New Roman"/>
                <a:ea typeface="Times New Roman"/>
              </a:rPr>
              <a:t>Вид проекта</a:t>
            </a:r>
            <a:r>
              <a:rPr lang="ru-RU" dirty="0">
                <a:solidFill>
                  <a:srgbClr val="222222"/>
                </a:solidFill>
                <a:latin typeface="Times New Roman"/>
                <a:ea typeface="Times New Roman"/>
              </a:rPr>
              <a:t>: краткосрочный (апрель-май).</a:t>
            </a:r>
            <a:endParaRPr lang="ru-RU" sz="1200" dirty="0">
              <a:latin typeface="Times New Roman"/>
              <a:ea typeface="Times New Roman"/>
            </a:endParaRPr>
          </a:p>
          <a:p>
            <a:r>
              <a:rPr lang="ru-RU" b="1" dirty="0">
                <a:solidFill>
                  <a:srgbClr val="222222"/>
                </a:solidFill>
                <a:latin typeface="Times New Roman"/>
                <a:ea typeface="Times New Roman"/>
              </a:rPr>
              <a:t>Участники проекта</a:t>
            </a:r>
            <a:r>
              <a:rPr lang="ru-RU" dirty="0">
                <a:solidFill>
                  <a:srgbClr val="222222"/>
                </a:solidFill>
                <a:latin typeface="Times New Roman"/>
                <a:ea typeface="Times New Roman"/>
              </a:rPr>
              <a:t>: дети, родители, воспитатель </a:t>
            </a:r>
            <a:r>
              <a:rPr lang="ru-RU" dirty="0" smtClean="0">
                <a:solidFill>
                  <a:srgbClr val="222222"/>
                </a:solidFill>
                <a:latin typeface="Times New Roman"/>
                <a:ea typeface="Times New Roman"/>
              </a:rPr>
              <a:t>МКДОУ , сельская библиотека. </a:t>
            </a:r>
            <a:endParaRPr lang="ru-RU" sz="1200" dirty="0">
              <a:effectLst/>
              <a:latin typeface="Times New Roman"/>
              <a:ea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39752" y="2204864"/>
            <a:ext cx="59046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Цель проекта:</a:t>
            </a:r>
          </a:p>
          <a:p>
            <a:r>
              <a:rPr lang="ru-RU" dirty="0"/>
              <a:t>Воспитание чувства гордости у старших </a:t>
            </a:r>
            <a:r>
              <a:rPr lang="ru-RU" dirty="0" smtClean="0"/>
              <a:t>дошкольников </a:t>
            </a:r>
            <a:r>
              <a:rPr lang="ru-RU" dirty="0"/>
              <a:t>за подвиг нашего народа в Великой Отечественной войне, воспитание патриотизма.</a:t>
            </a:r>
          </a:p>
          <a:p>
            <a:r>
              <a:rPr lang="ru-RU" dirty="0"/>
              <a:t>Задачи:</a:t>
            </a:r>
          </a:p>
          <a:p>
            <a:r>
              <a:rPr lang="ru-RU" dirty="0"/>
              <a:t>1)Дать представление о значении победы нашего народа в ВОВ; познакомить с жизнью людей на войне и в тылу врага во время ВОВ;</a:t>
            </a:r>
          </a:p>
          <a:p>
            <a:r>
              <a:rPr lang="ru-RU" dirty="0"/>
              <a:t>2)Обогащать и развивать словарный запас детей. Знакомить с произведениями художественной литературы и музыки военных лет;</a:t>
            </a:r>
          </a:p>
          <a:p>
            <a:r>
              <a:rPr lang="ru-RU" dirty="0"/>
              <a:t>3)Привлекать родителей к участию в конкурсах</a:t>
            </a:r>
            <a:r>
              <a:rPr lang="ru-RU" dirty="0" smtClean="0"/>
              <a:t>, в </a:t>
            </a:r>
            <a:r>
              <a:rPr lang="ru-RU" dirty="0"/>
              <a:t>мероприятий в заочной форме(интернет –проект), в акциях по теме Великой Отечественной войне.</a:t>
            </a:r>
          </a:p>
          <a:p>
            <a:r>
              <a:rPr lang="ru-RU" dirty="0"/>
              <a:t>5)Воспитание любви к Родине, уважения к ветеранам.</a:t>
            </a:r>
          </a:p>
          <a:p>
            <a:r>
              <a:rPr lang="ru-RU" dirty="0"/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55776" y="1628801"/>
            <a:ext cx="3039677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Цели и задачи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5186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бодрый баклажан\Desktop\2-page-0_300 —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144000" cy="6978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23728" y="200024"/>
            <a:ext cx="6768752" cy="6657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555555"/>
                </a:solidFill>
                <a:latin typeface="Times New Roman"/>
                <a:ea typeface="Times New Roman"/>
              </a:rPr>
              <a:t>Этапы реализации проекта:</a:t>
            </a:r>
            <a:endParaRPr lang="ru-RU" sz="1200" dirty="0">
              <a:latin typeface="Times New Roman"/>
              <a:ea typeface="Times New Roman"/>
            </a:endParaRPr>
          </a:p>
          <a:p>
            <a:r>
              <a:rPr lang="ru-RU" i="1" u="sng" dirty="0">
                <a:solidFill>
                  <a:srgbClr val="000000"/>
                </a:solidFill>
                <a:latin typeface="Times New Roman"/>
                <a:ea typeface="Times New Roman"/>
              </a:rPr>
              <a:t>Подготовительный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 – сбор информации, работа с методической литературой, составление плана работы над проектом.</a:t>
            </a:r>
            <a:endParaRPr lang="ru-RU" sz="1200" dirty="0">
              <a:latin typeface="Times New Roman"/>
              <a:ea typeface="Times New Roman"/>
            </a:endParaRPr>
          </a:p>
          <a:p>
            <a:r>
              <a:rPr lang="ru-RU" i="1" u="sng" dirty="0">
                <a:solidFill>
                  <a:srgbClr val="000000"/>
                </a:solidFill>
                <a:latin typeface="Times New Roman"/>
                <a:ea typeface="Times New Roman"/>
              </a:rPr>
              <a:t>Практический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 – реализация проекта.</a:t>
            </a:r>
            <a:endParaRPr lang="ru-RU" sz="1200" dirty="0">
              <a:latin typeface="Times New Roman"/>
              <a:ea typeface="Times New Roman"/>
            </a:endParaRPr>
          </a:p>
          <a:p>
            <a:r>
              <a:rPr lang="ru-RU" i="1" u="sng" dirty="0">
                <a:solidFill>
                  <a:srgbClr val="000000"/>
                </a:solidFill>
                <a:latin typeface="Times New Roman"/>
                <a:ea typeface="Times New Roman"/>
              </a:rPr>
              <a:t>Итоговый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 – подведение результатов, презентация работы над проектом.</a:t>
            </a:r>
            <a:endParaRPr lang="ru-RU" sz="1200" dirty="0">
              <a:latin typeface="Times New Roman"/>
              <a:ea typeface="Times New Roman"/>
            </a:endParaRPr>
          </a:p>
          <a:p>
            <a:r>
              <a:rPr lang="ru-RU" u="sng" dirty="0">
                <a:solidFill>
                  <a:srgbClr val="000000"/>
                </a:solidFill>
                <a:latin typeface="Times New Roman"/>
                <a:ea typeface="Times New Roman"/>
              </a:rPr>
              <a:t>Предполагаемый результат:</a:t>
            </a:r>
            <a:endParaRPr lang="ru-RU" sz="1200" dirty="0">
              <a:latin typeface="Times New Roman"/>
              <a:ea typeface="Times New Roman"/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Сохранение интереса к истории своей страны, к Великой Отечественной войне, осознанное проявление уважения к заслугам и подвигам воинов Великой Отечественной войны.</a:t>
            </a:r>
            <a:endParaRPr lang="ru-RU" sz="1200" dirty="0">
              <a:latin typeface="Times New Roman"/>
              <a:ea typeface="Times New Roman"/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Осознание родителями важности патриотического воспитания дошкольников.</a:t>
            </a:r>
            <a:endParaRPr lang="ru-RU" sz="1200" dirty="0">
              <a:latin typeface="Times New Roman"/>
              <a:ea typeface="Times New Roman"/>
            </a:endParaRPr>
          </a:p>
          <a:p>
            <a:r>
              <a:rPr lang="ru-RU" sz="1200" dirty="0">
                <a:solidFill>
                  <a:srgbClr val="222222"/>
                </a:solidFill>
                <a:latin typeface="Arial"/>
                <a:ea typeface="Times New Roman"/>
              </a:rPr>
              <a:t> </a:t>
            </a:r>
            <a:r>
              <a:rPr lang="ru-RU" u="sng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Подготовительный </a:t>
            </a:r>
            <a:r>
              <a:rPr lang="ru-RU" u="sng" dirty="0">
                <a:solidFill>
                  <a:srgbClr val="000000"/>
                </a:solidFill>
                <a:latin typeface="Times New Roman"/>
                <a:ea typeface="Times New Roman"/>
              </a:rPr>
              <a:t>этап</a:t>
            </a:r>
            <a:endParaRPr lang="ru-RU" sz="1200" dirty="0">
              <a:latin typeface="Times New Roman"/>
              <a:ea typeface="Times New Roman"/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1) Сбор информации, подготовка методического обеспечения, разработка конспектов занятий.</a:t>
            </a:r>
            <a:endParaRPr lang="ru-RU" sz="1200" dirty="0">
              <a:latin typeface="Times New Roman"/>
              <a:ea typeface="Times New Roman"/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2) Консультации для родителей.</a:t>
            </a:r>
            <a:endParaRPr lang="ru-RU" sz="1200" dirty="0">
              <a:latin typeface="Times New Roman"/>
              <a:ea typeface="Times New Roman"/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3) Подготовка материально-технического оснащения: ознакомление родителей с проектом, раздать </a:t>
            </a:r>
            <a:r>
              <a:rPr lang="ru-RU" dirty="0" err="1">
                <a:solidFill>
                  <a:srgbClr val="000000"/>
                </a:solidFill>
                <a:latin typeface="Times New Roman"/>
                <a:ea typeface="Times New Roman"/>
              </a:rPr>
              <a:t>стихи,задания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 родителям и детям.</a:t>
            </a:r>
            <a:endParaRPr lang="ru-RU" sz="1200" dirty="0">
              <a:latin typeface="Times New Roman"/>
              <a:ea typeface="Times New Roman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4)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Привлечение родителей к изготовлению работ, посвященных Дню Победы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: запись </a:t>
            </a:r>
            <a:r>
              <a:rPr lang="ru-RU" dirty="0" err="1">
                <a:solidFill>
                  <a:srgbClr val="000000"/>
                </a:solidFill>
                <a:latin typeface="Times New Roman"/>
                <a:ea typeface="Times New Roman"/>
              </a:rPr>
              <a:t>видеовыступлений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, помочь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детям выучить стихи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, изготовить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поделку «Голубь мира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»,  «Вечный огонь», участие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в акции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«</a:t>
            </a:r>
            <a:r>
              <a:rPr lang="ru-RU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СадПамятидома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»»</a:t>
            </a:r>
            <a:endParaRPr lang="ru-RU" sz="1200" dirty="0"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a typeface="Times New Roman"/>
                <a:cs typeface="Times New Roman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24212664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бодрый баклажан\Desktop\все о победе 75 мамино\2-page-0_300 —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95736" y="116632"/>
            <a:ext cx="684076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/>
              <a:t>Музыкальн</a:t>
            </a:r>
            <a:r>
              <a:rPr lang="ru-RU" b="1" dirty="0"/>
              <a:t>-ритмические движения:</a:t>
            </a:r>
            <a:endParaRPr lang="ru-RU" dirty="0"/>
          </a:p>
          <a:p>
            <a:r>
              <a:rPr lang="ru-RU" dirty="0"/>
              <a:t>Разучивание песни военных лет «Катюша». </a:t>
            </a:r>
          </a:p>
          <a:p>
            <a:r>
              <a:rPr lang="ru-RU" dirty="0"/>
              <a:t> </a:t>
            </a:r>
          </a:p>
          <a:p>
            <a:r>
              <a:rPr lang="ru-RU" b="1" dirty="0"/>
              <a:t>Игровая деятельность:</a:t>
            </a:r>
            <a:endParaRPr lang="ru-RU" dirty="0"/>
          </a:p>
          <a:p>
            <a:r>
              <a:rPr lang="ru-RU" dirty="0"/>
              <a:t> «Транспорт военных»(дидактическая игра)</a:t>
            </a:r>
          </a:p>
          <a:p>
            <a:r>
              <a:rPr lang="ru-RU" dirty="0"/>
              <a:t>Подвижные  игры «Эстафета», «Попади в цель»(проводится всей семьёй)</a:t>
            </a:r>
          </a:p>
          <a:p>
            <a:r>
              <a:rPr lang="ru-RU" b="1" dirty="0"/>
              <a:t>Учебно-познавательная деятельность:</a:t>
            </a:r>
            <a:endParaRPr lang="ru-RU" dirty="0"/>
          </a:p>
          <a:p>
            <a:r>
              <a:rPr lang="ru-RU" dirty="0"/>
              <a:t>Беседы:</a:t>
            </a:r>
          </a:p>
          <a:p>
            <a:r>
              <a:rPr lang="ru-RU" dirty="0"/>
              <a:t>«Что я знаю о ВОВ»</a:t>
            </a:r>
          </a:p>
          <a:p>
            <a:r>
              <a:rPr lang="ru-RU" dirty="0"/>
              <a:t> «Что значит- «Голубь мира»</a:t>
            </a:r>
          </a:p>
          <a:p>
            <a:r>
              <a:rPr lang="ru-RU" b="1" dirty="0"/>
              <a:t>Чтение художественной литературы, посвященной ВОВ:</a:t>
            </a:r>
            <a:endParaRPr lang="ru-RU" dirty="0"/>
          </a:p>
          <a:p>
            <a:r>
              <a:rPr lang="ru-RU" dirty="0"/>
              <a:t>Подборка рассказов о Великой Отечественной Войне для дошкольников.</a:t>
            </a:r>
          </a:p>
          <a:p>
            <a:r>
              <a:rPr lang="ru-RU" dirty="0"/>
              <a:t>Чтение рассказа Л. А. Кассиль «Твои защитники»</a:t>
            </a:r>
          </a:p>
          <a:p>
            <a:r>
              <a:rPr lang="ru-RU" dirty="0"/>
              <a:t>Благинина Е. А. «Почему ты шинель бережешь?»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Просмотр мультипликационных фильмов посвященных ВОВ:</a:t>
            </a:r>
            <a:endParaRPr lang="ru-RU" dirty="0"/>
          </a:p>
          <a:p>
            <a:r>
              <a:rPr lang="ru-RU" dirty="0"/>
              <a:t>Солдатская сказка (1983 год), Легенда о старом маяке, Солдатская лампа, Каша из топора"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13930741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бодрый баклажан\Desktop\все о победе 75 мамино\2-page-0_300 —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64399" y="-1"/>
            <a:ext cx="10116616" cy="7318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бодрый баклажан\Desktop\mosco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29079" y="204853"/>
            <a:ext cx="5357631" cy="3369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95736" y="3722296"/>
            <a:ext cx="640871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Вечный огонь – символ памяти 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51720" y="4509120"/>
            <a:ext cx="655272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rgbClr val="000080"/>
                </a:solidFill>
                <a:latin typeface="OpenSansRegular"/>
              </a:rPr>
              <a:t>Он горит зимой и летом, днем и ночью, символизируя долгую, вечную память о подвиге защитников Родины.</a:t>
            </a:r>
            <a:endParaRPr lang="ru-RU" dirty="0">
              <a:solidFill>
                <a:srgbClr val="454545"/>
              </a:solidFill>
              <a:latin typeface="OpenSansRegular"/>
            </a:endParaRPr>
          </a:p>
          <a:p>
            <a:pPr algn="ctr"/>
            <a:r>
              <a:rPr lang="ru-RU" b="1" i="1" dirty="0">
                <a:solidFill>
                  <a:srgbClr val="B22222"/>
                </a:solidFill>
                <a:latin typeface="OpenSansRegular"/>
              </a:rPr>
              <a:t>В День Победы - 9 мая</a:t>
            </a:r>
            <a:endParaRPr lang="ru-RU" dirty="0">
              <a:solidFill>
                <a:srgbClr val="454545"/>
              </a:solidFill>
              <a:latin typeface="OpenSansRegular"/>
            </a:endParaRPr>
          </a:p>
          <a:p>
            <a:pPr algn="ctr"/>
            <a:r>
              <a:rPr lang="ru-RU" b="1" i="1" dirty="0">
                <a:solidFill>
                  <a:srgbClr val="000080"/>
                </a:solidFill>
                <a:latin typeface="OpenSansRegular"/>
              </a:rPr>
              <a:t> к нему приносят цветы, приходят, чтобы постоять, помолчать, поклониться памяти героев...</a:t>
            </a:r>
            <a:endParaRPr lang="ru-RU" b="0" i="0" dirty="0">
              <a:solidFill>
                <a:srgbClr val="454545"/>
              </a:solidFill>
              <a:effectLst/>
              <a:latin typeface="OpenSansRegular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63672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бодрый баклажан\Desktop\2-page-0_300 —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95736" y="142853"/>
            <a:ext cx="612068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Рисунки детей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0" name="Picture 2" descr="https://sun9-71.userapi.com/c858532/v858532559/173ffb/YWTiOyPKlS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71604" y="928671"/>
            <a:ext cx="2304826" cy="2643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C:\Users\бодрый баклажан\Desktop\o25LeCDpWWQ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9058" y="928670"/>
            <a:ext cx="2250297" cy="2571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бодрый баклажан\Desktop\9JkoXpehMxQ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86512" y="857232"/>
            <a:ext cx="2422622" cy="2643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бодрый баклажан\Desktop\9JkoXpehMxQ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43042" y="3643314"/>
            <a:ext cx="2428892" cy="2643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бодрый баклажан\Desktop\nlo08AiQFEw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9058" y="3500438"/>
            <a:ext cx="2214578" cy="2786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бодрый баклажан\Desktop\wdT-FjyQ4XI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86512" y="3571876"/>
            <a:ext cx="2231678" cy="2689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986779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бодрый баклажан\Desktop\2-page-0_300 —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23728" y="260649"/>
            <a:ext cx="655272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Поделка «Голубь мира»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C:\Users\бодрый баклажан\Desktop\yXlwrgEkIx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5984" y="3286124"/>
            <a:ext cx="1787090" cy="2761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бодрый баклажан\Desktop\все с редми до 22.04.2020 мама\IMG_20200425_16261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86578" y="3357562"/>
            <a:ext cx="1926176" cy="2568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бодрый баклажан\Desktop\slide-1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7620" y="1071546"/>
            <a:ext cx="3143272" cy="2075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127316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бодрый баклажан\Desktop\2-page-0_300 —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3963" y="-252853"/>
            <a:ext cx="9169116" cy="706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бодрый баклажан\AppData\Local\Microsoft\Windows\INetCache\IE\HR20IQ20\IMG_20200430_161039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10778" y="3403566"/>
            <a:ext cx="3107020" cy="2653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бодрый баклажан\Desktop\YNLlQcW_l2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3459" y="-99392"/>
            <a:ext cx="2956973" cy="2528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90545" y="0"/>
            <a:ext cx="2802973" cy="3643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940152" y="2492896"/>
            <a:ext cx="252028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Х.Альберт. </a:t>
            </a:r>
            <a:r>
              <a:rPr lang="ru-RU" sz="1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Н.Найденов</a:t>
            </a:r>
            <a:r>
              <a:rPr lang="ru-RU" sz="1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«Пусть будет мир»</a:t>
            </a:r>
            <a:endParaRPr lang="ru-RU" sz="1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79713" y="3798332"/>
            <a:ext cx="3213806" cy="184665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Б. Руслан, </a:t>
            </a:r>
            <a:r>
              <a:rPr lang="ru-RU" sz="1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А.Барто</a:t>
            </a:r>
            <a:r>
              <a:rPr lang="ru-RU" sz="1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«Война»</a:t>
            </a:r>
          </a:p>
          <a:p>
            <a:pPr algn="ctr"/>
            <a:endParaRPr lang="ru-RU" sz="14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1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Читаем стихи о 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войне и мире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93519" y="6165303"/>
            <a:ext cx="384297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З. </a:t>
            </a:r>
            <a:r>
              <a:rPr lang="ru-RU" sz="1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Риналь</a:t>
            </a:r>
            <a:r>
              <a:rPr lang="ru-RU" sz="1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С.Михалков «После Победы» </a:t>
            </a:r>
            <a:endParaRPr lang="ru-RU" sz="1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57841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бодрый баклажан\Desktop\все о победе 75 мамино\unnamed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0528" y="-4292"/>
            <a:ext cx="9324528" cy="6862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620688"/>
            <a:ext cx="3168352" cy="466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764704"/>
            <a:ext cx="331236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Победительница </a:t>
            </a: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районного этапа  областного конкурса чтецов «Рифмы Победы», возрастная группа 7-10 лет - </a:t>
            </a:r>
            <a:r>
              <a:rPr lang="ru-RU" sz="20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Баязитова</a:t>
            </a: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Маргарита, 7 лет</a:t>
            </a:r>
          </a:p>
          <a:p>
            <a:pPr algn="ctr"/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Лора </a:t>
            </a:r>
            <a:r>
              <a:rPr lang="ru-RU" sz="20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Тасси</a:t>
            </a: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«Ой. Мика. Мишка как же страшно мне…»</a:t>
            </a:r>
            <a:endParaRPr lang="ru-RU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 место в области</a:t>
            </a:r>
          </a:p>
        </p:txBody>
      </p:sp>
    </p:spTree>
    <p:extLst>
      <p:ext uri="{BB962C8B-B14F-4D97-AF65-F5344CB8AC3E}">
        <p14:creationId xmlns:p14="http://schemas.microsoft.com/office/powerpoint/2010/main" xmlns="" val="8998563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1779</TotalTime>
  <Words>285</Words>
  <Application>Microsoft Office PowerPoint</Application>
  <PresentationFormat>Экран (4:3)</PresentationFormat>
  <Paragraphs>70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бодрый баклажан</dc:creator>
  <cp:lastModifiedBy>Admin</cp:lastModifiedBy>
  <cp:revision>56</cp:revision>
  <dcterms:created xsi:type="dcterms:W3CDTF">2020-04-24T12:45:29Z</dcterms:created>
  <dcterms:modified xsi:type="dcterms:W3CDTF">2022-02-21T18:35:59Z</dcterms:modified>
</cp:coreProperties>
</file>