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90" r:id="rId11"/>
    <p:sldId id="266" r:id="rId12"/>
    <p:sldId id="271" r:id="rId13"/>
    <p:sldId id="272" r:id="rId14"/>
    <p:sldId id="274" r:id="rId15"/>
    <p:sldId id="276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edsovet.su/_ld/377/021230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648" y="44192"/>
            <a:ext cx="9144000" cy="6823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330324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300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Проектная </a:t>
            </a:r>
            <a:r>
              <a:rPr lang="ru-RU" sz="73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деятельность</a:t>
            </a:r>
            <a:br>
              <a:rPr lang="ru-RU" sz="73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3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в детском саду</a:t>
            </a:r>
            <a:endParaRPr lang="ru-RU" sz="73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4653136"/>
            <a:ext cx="7776864" cy="2204864"/>
          </a:xfrm>
        </p:spPr>
        <p:txBody>
          <a:bodyPr>
            <a:normAutofit/>
          </a:bodyPr>
          <a:lstStyle/>
          <a:p>
            <a:pPr marL="0" indent="0" algn="r">
              <a:lnSpc>
                <a:spcPct val="80000"/>
              </a:lnSpc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80000"/>
              </a:lnSpc>
              <a:buNone/>
            </a:pPr>
            <a:endParaRPr lang="ru-RU" sz="38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9797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edsovet.su/_ld/377/021230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5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916832"/>
            <a:ext cx="9144000" cy="5184576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Планирование проектной деятельности начинается с вопросов: 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«Для чего нужен проект?»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«Ради чего он осуществляется?»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«Что станет продуктом проектной деятельности?» 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«В какой форме будет презентован продукт?».</a:t>
            </a:r>
          </a:p>
          <a:p>
            <a:pPr algn="ctr">
              <a:lnSpc>
                <a:spcPct val="90000"/>
              </a:lnSpc>
              <a:buNone/>
            </a:pPr>
            <a:endParaRPr lang="ru-RU" sz="4000" b="1" dirty="0" smtClean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22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edsovet.su/_ld/377/021230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632"/>
            <a:ext cx="9144000" cy="6823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28800"/>
            <a:ext cx="9144000" cy="5229200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buNone/>
            </a:pP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dirty="0" smtClean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988840"/>
            <a:ext cx="83529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Этапы работы над проектом: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 этап</a:t>
            </a:r>
            <a:r>
              <a:rPr lang="ru-RU" sz="48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 Подготовительный</a:t>
            </a:r>
          </a:p>
          <a:p>
            <a:pPr algn="ctr">
              <a:buNone/>
            </a:pPr>
            <a:r>
              <a:rPr lang="ru-RU" sz="48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этап: Основной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 этап: Заключительный</a:t>
            </a:r>
          </a:p>
        </p:txBody>
      </p:sp>
    </p:spTree>
    <p:extLst>
      <p:ext uri="{BB962C8B-B14F-4D97-AF65-F5344CB8AC3E}">
        <p14:creationId xmlns:p14="http://schemas.microsoft.com/office/powerpoint/2010/main" val="142293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edsovet.su/_ld/377/021230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632"/>
            <a:ext cx="9144000" cy="6823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640960" cy="4997152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endParaRPr lang="ru-RU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None/>
            </a:pPr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Работа педагога на первом этапе: </a:t>
            </a:r>
          </a:p>
          <a:p>
            <a:pPr>
              <a:lnSpc>
                <a:spcPct val="120000"/>
              </a:lnSpc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педагог ставит перед собой цель, исходя из потребностей и интересов ребёнка; </a:t>
            </a:r>
          </a:p>
          <a:p>
            <a:pPr>
              <a:lnSpc>
                <a:spcPct val="120000"/>
              </a:lnSpc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вовлекает дошкольников в решение проблемы; </a:t>
            </a:r>
          </a:p>
          <a:p>
            <a:pPr>
              <a:lnSpc>
                <a:spcPct val="120000"/>
              </a:lnSpc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намечает план движения к цели (поддерживает интерес детей и родителей); </a:t>
            </a:r>
          </a:p>
          <a:p>
            <a:pPr>
              <a:lnSpc>
                <a:spcPct val="120000"/>
              </a:lnSpc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обсуждает план с родителями; </a:t>
            </a:r>
          </a:p>
          <a:p>
            <a:pPr>
              <a:lnSpc>
                <a:spcPct val="120000"/>
              </a:lnSpc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обращается за рекомендациями специалистам ДОУ; </a:t>
            </a:r>
          </a:p>
          <a:p>
            <a:pPr>
              <a:lnSpc>
                <a:spcPct val="120000"/>
              </a:lnSpc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вместе с детьми и родителями составляет план - схему проведения проекта; </a:t>
            </a:r>
          </a:p>
          <a:p>
            <a:pPr>
              <a:lnSpc>
                <a:spcPct val="120000"/>
              </a:lnSpc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собирает информацию, материал.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807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edsovet.su/_ld/377/021230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80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132856"/>
            <a:ext cx="8496944" cy="5112568"/>
          </a:xfrm>
        </p:spPr>
        <p:txBody>
          <a:bodyPr>
            <a:normAutofit/>
          </a:bodyPr>
          <a:lstStyle/>
          <a:p>
            <a:pPr marL="457200" indent="-457200" algn="ctr">
              <a:lnSpc>
                <a:spcPct val="80000"/>
              </a:lnSpc>
              <a:buNone/>
              <a:defRPr/>
            </a:pPr>
            <a:endParaRPr lang="ru-RU" b="1" dirty="0" smtClean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i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-занятия, игры, наблюдения, поездки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домашние задания родителям и детям; 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самостоятельные  творческие  работы  детей  и  родителей(поиск материалов, информации, изготовление поделок, рисунков, альбомов и т. д.)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1591574"/>
            <a:ext cx="4572000" cy="13111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  <a:buNone/>
            </a:pPr>
            <a:endParaRPr lang="ru-RU" sz="2400" b="1" dirty="0" smtClean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10000"/>
              </a:lnSpc>
              <a:buNone/>
            </a:pPr>
            <a:endParaRPr lang="ru-RU" sz="2400" b="1" dirty="0" smtClean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10000"/>
              </a:lnSpc>
              <a:buNone/>
            </a:pPr>
            <a:endParaRPr lang="ru-RU" sz="2400" b="1" dirty="0" smtClean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723644"/>
            <a:ext cx="4572000" cy="3416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buNone/>
            </a:pP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2276872"/>
            <a:ext cx="792088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Работа педагога на втором этапе проекта:</a:t>
            </a:r>
            <a:r>
              <a:rPr lang="ru-RU" sz="3600" b="1" dirty="0" smtClean="0">
                <a:solidFill>
                  <a:srgbClr val="C00000"/>
                </a:solidFill>
              </a:rPr>
              <a:t/>
            </a:r>
            <a:br>
              <a:rPr lang="ru-RU" sz="3600" b="1" dirty="0" smtClean="0">
                <a:solidFill>
                  <a:srgbClr val="C00000"/>
                </a:solidFill>
              </a:rPr>
            </a:br>
            <a:endParaRPr lang="ru-RU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81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edsovet.su/_ld/377/021230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3576" y="1572032"/>
            <a:ext cx="9036496" cy="5257800"/>
          </a:xfrm>
        </p:spPr>
        <p:txBody>
          <a:bodyPr>
            <a:normAutofit/>
          </a:bodyPr>
          <a:lstStyle/>
          <a:p>
            <a:endParaRPr lang="ru-RU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916832"/>
            <a:ext cx="8424936" cy="444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Работа педагога на третьем этапе проекта:</a:t>
            </a:r>
          </a:p>
          <a:p>
            <a:pPr algn="ctr">
              <a:lnSpc>
                <a:spcPct val="90000"/>
              </a:lnSpc>
              <a:buNone/>
            </a:pPr>
            <a:endParaRPr lang="ru-RU" b="1" dirty="0" smtClean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организует презентацию проекта (праздник, занятие, досуг), составляет книгу, альбом совместно с детьми; </a:t>
            </a:r>
          </a:p>
          <a:p>
            <a:pPr>
              <a:lnSpc>
                <a:spcPct val="90000"/>
              </a:lnSpc>
            </a:pP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подводит итоги (выступает на педсовете, родительском собрании, обобщает опыт работы)</a:t>
            </a:r>
            <a:endParaRPr lang="ru-RU" sz="3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44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edsovet.su/_ld/377/021230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08" y="1412776"/>
            <a:ext cx="8856984" cy="5257800"/>
          </a:xfrm>
        </p:spPr>
        <p:txBody>
          <a:bodyPr>
            <a:normAutofit/>
          </a:bodyPr>
          <a:lstStyle/>
          <a:p>
            <a:endParaRPr lang="ru-RU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Паспорт проекта: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2274838"/>
            <a:ext cx="84249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Авторы :________________________</a:t>
            </a:r>
          </a:p>
          <a:p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проекта :___________________</a:t>
            </a:r>
          </a:p>
          <a:p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 проекта :____________________</a:t>
            </a:r>
          </a:p>
          <a:p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 :___________________</a:t>
            </a:r>
          </a:p>
          <a:p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 :__________________</a:t>
            </a:r>
          </a:p>
          <a:p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 :_______________</a:t>
            </a:r>
          </a:p>
          <a:p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Сроки реализации :________________</a:t>
            </a:r>
          </a:p>
          <a:p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Ожидаемый результат: _____________</a:t>
            </a:r>
            <a:endParaRPr lang="ru-RU" sz="3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083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edsovet.su/_ld/377/021230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632"/>
            <a:ext cx="9144000" cy="6823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 smtClean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6000" b="1" dirty="0" smtClean="0">
                <a:solidFill>
                  <a:srgbClr val="C00000"/>
                </a:solidFill>
              </a:rPr>
              <a:t>Спасибо </a:t>
            </a:r>
            <a:r>
              <a:rPr lang="ru-RU" sz="6000" b="1" dirty="0">
                <a:solidFill>
                  <a:srgbClr val="C00000"/>
                </a:solidFill>
              </a:rPr>
              <a:t>за внимание!!!</a:t>
            </a:r>
            <a:endParaRPr lang="ru-RU" sz="6000" dirty="0">
              <a:solidFill>
                <a:srgbClr val="C00000"/>
              </a:solidFill>
            </a:endParaRP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644000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edsovet.su/_ld/377/021230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632"/>
            <a:ext cx="9144000" cy="6823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060848"/>
            <a:ext cx="8229600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69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69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 это-</a:t>
            </a:r>
            <a:endParaRPr lang="ru-RU" sz="69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    самостоятельная и коллективная творческая завершённая работа, имеющая социально значимый результат. В основе проекта лежит проблема, для её решения необходим исследовательский поиск в различных направлениях, результаты которого обобщаются и объединяются в одно целое.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5168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dsovet.su/_ld/377/021230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632"/>
            <a:ext cx="9144000" cy="6823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4800" b="1" dirty="0" smtClean="0">
                <a:solidFill>
                  <a:srgbClr val="C00000"/>
                </a:solidFill>
              </a:rPr>
              <a:t>Метод проекта:</a:t>
            </a:r>
          </a:p>
          <a:p>
            <a:pPr>
              <a:buNone/>
            </a:pPr>
            <a:r>
              <a:rPr lang="ru-RU" sz="4800" b="1" dirty="0" smtClean="0">
                <a:solidFill>
                  <a:schemeClr val="accent4">
                    <a:lumMod val="75000"/>
                  </a:schemeClr>
                </a:solidFill>
              </a:rPr>
              <a:t> – это педагогическая технология, стержнем которой является самостоятельная деятельность детей – исследовательская, познавательная, продуктивная, в процессе которой ребёнок познаёт окружающий мир и воплощает новые знания в реальные продукты.</a:t>
            </a:r>
            <a:endParaRPr lang="ru-RU" sz="48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41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edsovet.su/_ld/377/021230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632"/>
            <a:ext cx="9144000" cy="6823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824536"/>
          </a:xfrm>
        </p:spPr>
        <p:txBody>
          <a:bodyPr>
            <a:normAutofit fontScale="92500"/>
          </a:bodyPr>
          <a:lstStyle/>
          <a:p>
            <a:pPr algn="ctr">
              <a:lnSpc>
                <a:spcPct val="80000"/>
              </a:lnSpc>
              <a:buNone/>
            </a:pPr>
            <a:r>
              <a:rPr lang="ru-RU" sz="4800" b="1" i="1" dirty="0" smtClean="0">
                <a:solidFill>
                  <a:srgbClr val="C00000"/>
                </a:solidFill>
              </a:rPr>
              <a:t>Классификация проектов в ДОУ</a:t>
            </a:r>
            <a:br>
              <a:rPr lang="ru-RU" sz="4800" b="1" i="1" dirty="0" smtClean="0">
                <a:solidFill>
                  <a:srgbClr val="C00000"/>
                </a:solidFill>
              </a:rPr>
            </a:br>
            <a:r>
              <a:rPr lang="ru-RU" sz="4000" b="1" i="1" dirty="0" smtClean="0">
                <a:solidFill>
                  <a:srgbClr val="FF0000"/>
                </a:solidFill>
              </a:rPr>
              <a:t>  По продолжительности:</a:t>
            </a:r>
            <a:endParaRPr lang="ru-RU" sz="3600" b="1" dirty="0" smtClean="0">
              <a:solidFill>
                <a:schemeClr val="folHlink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sz="6000" b="1" dirty="0" smtClean="0">
                <a:solidFill>
                  <a:srgbClr val="7030A0"/>
                </a:solidFill>
              </a:rPr>
              <a:t> </a:t>
            </a:r>
            <a:r>
              <a:rPr lang="ru-RU" sz="4600" b="1" dirty="0" smtClean="0">
                <a:solidFill>
                  <a:srgbClr val="7030A0"/>
                </a:solidFill>
              </a:rPr>
              <a:t>- краткосрочные -  (1-</a:t>
            </a:r>
            <a:r>
              <a:rPr lang="en-US" sz="4600" b="1" dirty="0" smtClean="0">
                <a:solidFill>
                  <a:srgbClr val="7030A0"/>
                </a:solidFill>
              </a:rPr>
              <a:t>4 </a:t>
            </a:r>
            <a:r>
              <a:rPr lang="ru-RU" sz="4600" b="1" dirty="0" smtClean="0">
                <a:solidFill>
                  <a:srgbClr val="7030A0"/>
                </a:solidFill>
              </a:rPr>
              <a:t>недели);</a:t>
            </a:r>
          </a:p>
          <a:p>
            <a:pPr fontAlgn="base">
              <a:buNone/>
            </a:pPr>
            <a:r>
              <a:rPr lang="ru-RU" sz="4600" b="1" dirty="0" smtClean="0">
                <a:solidFill>
                  <a:srgbClr val="7030A0"/>
                </a:solidFill>
              </a:rPr>
              <a:t>    - среднесрочные - (1-3 месяца);</a:t>
            </a:r>
          </a:p>
          <a:p>
            <a:pPr fontAlgn="base">
              <a:buNone/>
            </a:pPr>
            <a:r>
              <a:rPr lang="ru-RU" sz="4600" b="1" dirty="0" smtClean="0">
                <a:solidFill>
                  <a:srgbClr val="7030A0"/>
                </a:solidFill>
              </a:rPr>
              <a:t>   - долгосрочные ( полугодие</a:t>
            </a:r>
            <a:r>
              <a:rPr lang="en-US" sz="4600" b="1" dirty="0" smtClean="0">
                <a:solidFill>
                  <a:srgbClr val="7030A0"/>
                </a:solidFill>
              </a:rPr>
              <a:t>,</a:t>
            </a:r>
            <a:r>
              <a:rPr lang="ru-RU" sz="4600" b="1" dirty="0" smtClean="0">
                <a:solidFill>
                  <a:srgbClr val="7030A0"/>
                </a:solidFill>
              </a:rPr>
              <a:t> учебный год).</a:t>
            </a:r>
            <a:endParaRPr lang="ru-RU" sz="46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None/>
            </a:pPr>
            <a:endParaRPr lang="ru-RU" sz="5800" b="1" dirty="0">
              <a:solidFill>
                <a:schemeClr val="fol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513091"/>
            <a:ext cx="792088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None/>
            </a:pP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0135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edsovet.su/_ld/377/021230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47464"/>
            <a:ext cx="9144000" cy="7605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0" y="6857999"/>
            <a:ext cx="9144000" cy="45719"/>
          </a:xfrm>
        </p:spPr>
        <p:txBody>
          <a:bodyPr>
            <a:normAutofit fontScale="25000" lnSpcReduction="20000"/>
          </a:bodyPr>
          <a:lstStyle/>
          <a:p>
            <a:pPr algn="ctr">
              <a:lnSpc>
                <a:spcPct val="90000"/>
              </a:lnSpc>
              <a:buNone/>
            </a:pPr>
            <a:endParaRPr lang="ru-RU" b="1" dirty="0" smtClean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None/>
            </a:pPr>
            <a:endParaRPr lang="ru-RU" sz="3600" b="1" dirty="0" smtClean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1988840"/>
            <a:ext cx="73989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dirty="0" smtClean="0">
                <a:solidFill>
                  <a:srgbClr val="C00000"/>
                </a:solidFill>
              </a:rPr>
              <a:t>По составу участников: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2531" y="324433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: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15616" y="3068960"/>
            <a:ext cx="581439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5400" b="1" i="1" dirty="0" smtClean="0">
                <a:solidFill>
                  <a:srgbClr val="7030A0"/>
                </a:solidFill>
              </a:rPr>
              <a:t>-Индивидуальные</a:t>
            </a:r>
          </a:p>
          <a:p>
            <a:pPr>
              <a:buNone/>
            </a:pPr>
            <a:r>
              <a:rPr lang="ru-RU" sz="5400" b="1" i="1" dirty="0" smtClean="0">
                <a:solidFill>
                  <a:srgbClr val="7030A0"/>
                </a:solidFill>
              </a:rPr>
              <a:t>- Групповые</a:t>
            </a:r>
          </a:p>
          <a:p>
            <a:pPr>
              <a:buNone/>
            </a:pPr>
            <a:r>
              <a:rPr lang="ru-RU" sz="5400" b="1" i="1" dirty="0" smtClean="0">
                <a:solidFill>
                  <a:srgbClr val="7030A0"/>
                </a:solidFill>
              </a:rPr>
              <a:t>- Фронтальные</a:t>
            </a:r>
            <a:endParaRPr lang="ru-RU" sz="54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43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edsovet.su/_ld/377/021230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632"/>
            <a:ext cx="9144000" cy="6823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492514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ru-RU" sz="4800" b="1" i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ru-RU" sz="4800" b="1" i="1" dirty="0" smtClean="0">
                <a:solidFill>
                  <a:srgbClr val="C00000"/>
                </a:solidFill>
              </a:rPr>
              <a:t>По тематике</a:t>
            </a:r>
            <a:r>
              <a:rPr lang="ru-RU" sz="4800" dirty="0" smtClean="0">
                <a:solidFill>
                  <a:srgbClr val="C00000"/>
                </a:solidFill>
              </a:rPr>
              <a:t>:</a:t>
            </a:r>
            <a:endParaRPr lang="ru-RU" sz="48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4800" b="1" i="1" dirty="0" smtClean="0">
                <a:solidFill>
                  <a:srgbClr val="7030A0"/>
                </a:solidFill>
              </a:rPr>
              <a:t>-Творческий</a:t>
            </a:r>
          </a:p>
          <a:p>
            <a:pPr>
              <a:buNone/>
            </a:pPr>
            <a:r>
              <a:rPr lang="ru-RU" sz="4800" b="1" i="1" dirty="0" smtClean="0">
                <a:solidFill>
                  <a:srgbClr val="7030A0"/>
                </a:solidFill>
              </a:rPr>
              <a:t>- Информационный</a:t>
            </a:r>
          </a:p>
          <a:p>
            <a:pPr>
              <a:buNone/>
            </a:pPr>
            <a:r>
              <a:rPr lang="ru-RU" sz="4800" b="1" i="1" dirty="0" smtClean="0">
                <a:solidFill>
                  <a:srgbClr val="7030A0"/>
                </a:solidFill>
              </a:rPr>
              <a:t>- Игровой</a:t>
            </a:r>
          </a:p>
          <a:p>
            <a:pPr>
              <a:buFontTx/>
              <a:buChar char="-"/>
            </a:pPr>
            <a:r>
              <a:rPr lang="ru-RU" sz="4800" b="1" i="1" dirty="0" smtClean="0">
                <a:solidFill>
                  <a:srgbClr val="7030A0"/>
                </a:solidFill>
              </a:rPr>
              <a:t>Исследовательский</a:t>
            </a:r>
          </a:p>
          <a:p>
            <a:pPr>
              <a:buFontTx/>
              <a:buChar char="-"/>
            </a:pPr>
            <a:endParaRPr lang="en-US" sz="4800" b="1" i="1" dirty="0" smtClean="0">
              <a:solidFill>
                <a:srgbClr val="7030A0"/>
              </a:solidFill>
            </a:endParaRPr>
          </a:p>
          <a:p>
            <a:pPr>
              <a:buFontTx/>
              <a:buChar char="-"/>
            </a:pPr>
            <a:endParaRPr lang="ru-RU" sz="4800" b="1" i="1" dirty="0" smtClean="0">
              <a:solidFill>
                <a:srgbClr val="7030A0"/>
              </a:solidFill>
            </a:endParaRPr>
          </a:p>
          <a:p>
            <a:pPr algn="ctr">
              <a:buNone/>
            </a:pPr>
            <a:endParaRPr lang="ru-RU" sz="4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34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edsovet.su/_ld/377/021230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23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916832"/>
            <a:ext cx="9144000" cy="4941168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None/>
            </a:pPr>
            <a:endParaRPr lang="ru-RU" sz="4400" b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None/>
            </a:pPr>
            <a:endParaRPr lang="ru-RU" sz="4400" b="1" dirty="0" smtClean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800" b="1" dirty="0" smtClean="0">
                <a:solidFill>
                  <a:srgbClr val="7030A0"/>
                </a:solidFill>
              </a:rPr>
              <a:t>- </a:t>
            </a:r>
            <a:r>
              <a:rPr lang="ru-RU" sz="4800" b="1" dirty="0" err="1" smtClean="0">
                <a:solidFill>
                  <a:srgbClr val="7030A0"/>
                </a:solidFill>
              </a:rPr>
              <a:t>Монопроекты</a:t>
            </a:r>
            <a:endParaRPr lang="ru-RU" sz="4800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4800" b="1" dirty="0" smtClean="0">
                <a:solidFill>
                  <a:srgbClr val="7030A0"/>
                </a:solidFill>
              </a:rPr>
              <a:t>- Интегративные</a:t>
            </a:r>
          </a:p>
          <a:p>
            <a:endParaRPr lang="ru-RU" sz="8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1844824"/>
            <a:ext cx="66967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По содержанию:</a:t>
            </a:r>
            <a:endParaRPr lang="ru-RU" sz="4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3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edsovet.su/_ld/377/021230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632"/>
            <a:ext cx="9144000" cy="6823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5301208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None/>
            </a:pPr>
            <a:endParaRPr lang="ru-RU" b="1" dirty="0" smtClean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Проект – это 5 «П»:</a:t>
            </a:r>
          </a:p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Проблема;</a:t>
            </a:r>
          </a:p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Проектирование или планирование;</a:t>
            </a:r>
          </a:p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Поиск информации;</a:t>
            </a:r>
          </a:p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Продукт;</a:t>
            </a:r>
          </a:p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Презентация.</a:t>
            </a:r>
          </a:p>
          <a:p>
            <a:pPr algn="ctr">
              <a:lnSpc>
                <a:spcPct val="80000"/>
              </a:lnSpc>
              <a:buNone/>
            </a:pPr>
            <a:endParaRPr lang="ru-RU" sz="4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343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edsovet.su/_ld/377/021230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23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435280" cy="4857403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buNone/>
            </a:pPr>
            <a:endParaRPr lang="en-US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None/>
            </a:pPr>
            <a:endParaRPr lang="en-US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None/>
            </a:pPr>
            <a:endParaRPr lang="ru-RU" b="1" dirty="0" smtClean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916832"/>
            <a:ext cx="8496944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чего нужны проекты в ДОУ?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помогают активизировать самостоятельную познавательную деятельность детей;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помогают осваивать детьми окружающую действительность, всесторонне изучать ее; 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способствуют развитию творческих способностей детей; 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способствуют умению наблюдать и слушать; 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способствуют развитию навыков обобщать и анализировать; 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способствуют развитию мышления; 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помогают увидеть проблему с разных сторон, комплексно; 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развивают воображение; внимание</a:t>
            </a:r>
            <a:r>
              <a:rPr lang="en-US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память</a:t>
            </a:r>
            <a:r>
              <a:rPr lang="en-US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речь.</a:t>
            </a:r>
          </a:p>
        </p:txBody>
      </p:sp>
    </p:spTree>
    <p:extLst>
      <p:ext uri="{BB962C8B-B14F-4D97-AF65-F5344CB8AC3E}">
        <p14:creationId xmlns:p14="http://schemas.microsoft.com/office/powerpoint/2010/main" val="401943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555</TotalTime>
  <Words>402</Words>
  <Application>Microsoft Office PowerPoint</Application>
  <PresentationFormat>Экран (4:3)</PresentationFormat>
  <Paragraphs>91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     Проектная деятельность в детском саду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деятельность в детском саду</dc:title>
  <dc:creator>Анечка</dc:creator>
  <cp:lastModifiedBy>Людмила</cp:lastModifiedBy>
  <cp:revision>55</cp:revision>
  <dcterms:created xsi:type="dcterms:W3CDTF">2017-01-29T09:14:27Z</dcterms:created>
  <dcterms:modified xsi:type="dcterms:W3CDTF">2022-02-21T04:50:53Z</dcterms:modified>
</cp:coreProperties>
</file>