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54839" autoAdjust="0"/>
  </p:normalViewPr>
  <p:slideViewPr>
    <p:cSldViewPr>
      <p:cViewPr varScale="1">
        <p:scale>
          <a:sx n="38" d="100"/>
          <a:sy n="38" d="100"/>
        </p:scale>
        <p:origin x="-23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80EEC1-A86A-4E35-87B8-599A539EF208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4B0D00-CDEA-44AB-960E-1D2B26B8198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B0D00-CDEA-44AB-960E-1D2B26B81982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717DA-3AC5-4DF1-8654-A594604238B6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1680-5A72-4EC3-975F-AFEC7873F4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717DA-3AC5-4DF1-8654-A594604238B6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1680-5A72-4EC3-975F-AFEC7873F4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717DA-3AC5-4DF1-8654-A594604238B6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1680-5A72-4EC3-975F-AFEC7873F4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717DA-3AC5-4DF1-8654-A594604238B6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1680-5A72-4EC3-975F-AFEC7873F4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717DA-3AC5-4DF1-8654-A594604238B6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1680-5A72-4EC3-975F-AFEC7873F4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717DA-3AC5-4DF1-8654-A594604238B6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1680-5A72-4EC3-975F-AFEC7873F4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717DA-3AC5-4DF1-8654-A594604238B6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1680-5A72-4EC3-975F-AFEC7873F4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717DA-3AC5-4DF1-8654-A594604238B6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1680-5A72-4EC3-975F-AFEC7873F4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717DA-3AC5-4DF1-8654-A594604238B6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1680-5A72-4EC3-975F-AFEC7873F4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717DA-3AC5-4DF1-8654-A594604238B6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1680-5A72-4EC3-975F-AFEC7873F4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717DA-3AC5-4DF1-8654-A594604238B6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1680-5A72-4EC3-975F-AFEC7873F4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717DA-3AC5-4DF1-8654-A594604238B6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E1680-5A72-4EC3-975F-AFEC7873F4B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моя\lдля призентации о птицах\ex6a6D74l0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моя\lдля призентации о птицах\5ieaGtEWta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81200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моя\lдля призентации о птицах\4Dp2JiZeDB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3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моя\lдля призентации о птицах\-3jvumBiPB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9961"/>
            <a:ext cx="9144000" cy="67980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моя\lдля призентации о птицах\JpobxegyH8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\Desktop\моя\lдля призентации о птицах\pwG6jDqjkY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dmin\Desktop\моя\lдля призентации о птицах\qaIvyhXTj6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dmin\Desktop\моя\lдля призентации о птицах\zYJbic_C7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моя\lдля призентации о птицах\fiV_mN81CZ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57214"/>
            <a:ext cx="9144000" cy="7215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</Words>
  <Application>Microsoft Office PowerPoint</Application>
  <PresentationFormat>Экран (4:3)</PresentationFormat>
  <Paragraphs>1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</cp:revision>
  <dcterms:created xsi:type="dcterms:W3CDTF">2022-02-21T09:38:04Z</dcterms:created>
  <dcterms:modified xsi:type="dcterms:W3CDTF">2022-02-21T10:03:48Z</dcterms:modified>
</cp:coreProperties>
</file>