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Типы школ в германии.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0371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24716"/>
          </a:xfrm>
        </p:spPr>
        <p:txBody>
          <a:bodyPr/>
          <a:lstStyle/>
          <a:p>
            <a:r>
              <a:rPr lang="ru-RU" sz="3200" dirty="0" smtClean="0"/>
              <a:t>Школы в германии бывают 6-ти типов:</a:t>
            </a:r>
          </a:p>
          <a:p>
            <a:r>
              <a:rPr lang="ru-RU" sz="3200" dirty="0" smtClean="0"/>
              <a:t>Интегрированная школа;</a:t>
            </a:r>
          </a:p>
          <a:p>
            <a:r>
              <a:rPr lang="ru-RU" sz="3200" dirty="0" smtClean="0"/>
              <a:t>Альтернативная школа;</a:t>
            </a:r>
          </a:p>
          <a:p>
            <a:r>
              <a:rPr lang="ru-RU" sz="3200" dirty="0" smtClean="0"/>
              <a:t>Вальдорфская школа;</a:t>
            </a:r>
          </a:p>
          <a:p>
            <a:r>
              <a:rPr lang="ru-RU" sz="3200" dirty="0" smtClean="0"/>
              <a:t>Школа- Монтессори;</a:t>
            </a:r>
          </a:p>
          <a:p>
            <a:r>
              <a:rPr lang="ru-RU" sz="3200" dirty="0" smtClean="0"/>
              <a:t>Школа-Интернат</a:t>
            </a:r>
            <a:r>
              <a:rPr lang="ru-RU" sz="3200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348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Альтернативная школа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ru-RU" dirty="0" smtClean="0"/>
              <a:t>Начальная </a:t>
            </a:r>
            <a:r>
              <a:rPr lang="ru-RU" dirty="0"/>
              <a:t>школа в Германии обучает детей с 6 до 10 лет (или до 12 лет в Берлине и Бранденбурге). В ней дети учатся читать, считать, писать, изучают природоведение. Различия среди начальных школ состоят, главным образом, в наличии и качестве дополнительных занятий. Затем приходит черед старшей школы - с 10 до 19 лет. И здесь специализация и социальное расслоение среди школ становится явным.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41104"/>
            <a:ext cx="2141794" cy="223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02984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123131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42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Вальдорфская  школа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ru-RU" dirty="0" smtClean="0"/>
              <a:t>Вальдорфская школа была основана в 1919 году в Вальдорфе. Её основателями были  Мольт и Штейнер. В таких школах обучение проводится в течении  12 лет, при этом не получают отметок.</a:t>
            </a:r>
          </a:p>
          <a:p>
            <a:pPr marL="0" indent="0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552056" cy="2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28" y="378904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491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Школа-Монтессори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Суть педагогики Монтессори заключается в девизе: «Помоги мне сделать самому</a:t>
            </a:r>
            <a:r>
              <a:rPr lang="ru-RU" dirty="0" smtClean="0"/>
              <a:t>».</a:t>
            </a:r>
            <a:endParaRPr lang="ru-RU" dirty="0"/>
          </a:p>
          <a:p>
            <a:pPr marL="0" indent="0"/>
            <a:r>
              <a:rPr lang="ru-RU" dirty="0"/>
              <a:t>Обучение в школе оставляет большой простор для работы в группах. Дети могут выбирать, с кем они желают совместно работать и над чем. При этом групповая работа ставит акцент на личности обучающегося, как руководителя своего интеллектуального развития.</a:t>
            </a:r>
          </a:p>
          <a:p>
            <a:pPr marL="0" indent="0"/>
            <a:r>
              <a:rPr lang="ru-RU" dirty="0"/>
              <a:t>Особая роль в педагогике Монтессори отводится воспитателю. Воспитатель - это помощник, облегчающий  для ребенка путь к самостоятельности в соответствии с принципом "Помоги мне сделать самому". Процесс обучения и познания происходит в ребенке, ребенок – сам свой учитель. Взрослый должен научиться вести ребенка к учению, чтобы потом самоустраниться и оставаться в роли наблюдателя, сопровождающего процесс познания у детей.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37" y="3933055"/>
            <a:ext cx="2736304" cy="2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33922"/>
            <a:ext cx="3326175" cy="249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34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Школа-интернат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520940" cy="3579849"/>
          </a:xfrm>
        </p:spPr>
        <p:txBody>
          <a:bodyPr/>
          <a:lstStyle/>
          <a:p>
            <a:pPr marL="0" indent="0"/>
            <a:r>
              <a:rPr lang="ru-RU" dirty="0" smtClean="0"/>
              <a:t>Единственной школой-интернатом является ш</a:t>
            </a:r>
            <a:r>
              <a:rPr lang="ru-RU" dirty="0" smtClean="0"/>
              <a:t>кола-интернат </a:t>
            </a:r>
            <a:r>
              <a:rPr lang="ru-RU" dirty="0" err="1" smtClean="0"/>
              <a:t>Хагерхоф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/>
              <a:t>Здесь обучается более 500 студентов из Германии и других стран. Преподавание ведется на немецком языке. К замку прилегает огромная территория с живописными лесами и прудами, на которой, помимо природных красот, расположены студенческие кампусы, общежития, библиотека, кафе, магазины.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11" y="3284984"/>
            <a:ext cx="34480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84984"/>
            <a:ext cx="29908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338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298</TotalTime>
  <Words>259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Типы школ в германии. </vt:lpstr>
      <vt:lpstr>Презентация PowerPoint</vt:lpstr>
      <vt:lpstr>Альтернативная школа</vt:lpstr>
      <vt:lpstr>Вальдорфская  школа</vt:lpstr>
      <vt:lpstr>Школа-Монтессори</vt:lpstr>
      <vt:lpstr>Школа-интернат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школ в германии. </dc:title>
  <cp:lastModifiedBy>Пользователь</cp:lastModifiedBy>
  <cp:revision>10</cp:revision>
  <dcterms:modified xsi:type="dcterms:W3CDTF">2014-12-04T15:02:43Z</dcterms:modified>
</cp:coreProperties>
</file>