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B0EB1-AE8E-44B3-AAF3-83C9402D1B6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69C0C-1D71-42DF-8391-0816A11C7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26779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основная общеобразовательная школа № 53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г. Бикина Хабаровского края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Творческая работа: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«Проба пера»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886200"/>
            <a:ext cx="3672408" cy="177504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Андрияш М.,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ченик 9 класса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Коваль В.И.,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Бикин 2020 год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911" t="19231" r="31039" b="14772"/>
          <a:stretch>
            <a:fillRect/>
          </a:stretch>
        </p:blipFill>
        <p:spPr bwMode="auto">
          <a:xfrm>
            <a:off x="539552" y="3441523"/>
            <a:ext cx="3600400" cy="2939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Стихотворения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 доблести героев войны;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 родной природе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 доблесть, отвагу и честь…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 доблесть, отвагу и честь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Боролись герои из прошлого.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Мы тоже будем стараться успеть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Побольше сделать хорошего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Нам надо только успеть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 имя героев прошлого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только помнить, но и сберечь,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сделано 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хорошего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наших сердцах, конечно, есть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Память о том, что нам завещано: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отвага, и доблесть и честь –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мы постоим за родное Отечество.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Утром рано солнце всходит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Утром рано солнце всходит,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просыпаются,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Все они на завтраки быстро собираются.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Взрослые тем временем время не теряют: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Маленьких детишек быстренько купают,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 потом стирают и посуду моют,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садики отводят и гулять идут.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Вот и вечер наступил, спать пора ложиться,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спят, и мамы спит.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Пусть счастье им приснится!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Мрачная луна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окнах нам видна.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глазки нам сверкает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Лучик из окна.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лучик темный,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Божьих свет очей,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свет из окон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Двигается вверх.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же ему надо?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Может, этот мрак?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Нет, ей свет главнее,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Потому что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ночь!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184</Words>
  <Application>Microsoft Office PowerPoint</Application>
  <PresentationFormat>Экран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общеобразовательное учреждение основная общеобразовательная школа № 53  г. Бикина Хабаровского края  Творческая работа: «Проба пера»</vt:lpstr>
      <vt:lpstr>Стихотворения </vt:lpstr>
      <vt:lpstr>За доблесть, отвагу и честь… </vt:lpstr>
      <vt:lpstr>Утром рано солнце всходит</vt:lpstr>
      <vt:lpstr>Луна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основная общеобразовательная школа № 53  г. Бикина Хабаровского края  Творческая работа: «Проба пера»</dc:title>
  <dc:creator>User</dc:creator>
  <cp:lastModifiedBy>User</cp:lastModifiedBy>
  <cp:revision>3</cp:revision>
  <dcterms:created xsi:type="dcterms:W3CDTF">2021-11-03T23:47:45Z</dcterms:created>
  <dcterms:modified xsi:type="dcterms:W3CDTF">2021-11-04T00:21:38Z</dcterms:modified>
</cp:coreProperties>
</file>