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575DC3-1724-41D3-A781-F96C53A034BC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06D1EE-9E0D-40B6-9EF6-4D1A545BF2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>Тыва </a:t>
            </a:r>
            <a:r>
              <a:rPr lang="ru-RU" sz="8800" dirty="0" err="1" smtClean="0"/>
              <a:t>хогжум</a:t>
            </a:r>
            <a:r>
              <a:rPr lang="ru-RU" sz="8800" dirty="0" smtClean="0"/>
              <a:t> </a:t>
            </a:r>
            <a:r>
              <a:rPr lang="ru-RU" sz="8800" dirty="0" err="1" smtClean="0"/>
              <a:t>херекселдери</a:t>
            </a:r>
            <a:r>
              <a:rPr lang="ru-RU" sz="8800" dirty="0" smtClean="0"/>
              <a:t>!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068960"/>
            <a:ext cx="7992560" cy="20882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5" descr="C41-12 коп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573016"/>
            <a:ext cx="2376488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640960" cy="604867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БЫЗААНЧЫ </a:t>
            </a:r>
            <a:endParaRPr lang="ru-RU" sz="6000" dirty="0"/>
          </a:p>
        </p:txBody>
      </p:sp>
      <p:pic>
        <p:nvPicPr>
          <p:cNvPr id="4" name="Содержимое 3" descr="бызаанч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935163"/>
            <a:ext cx="8280919" cy="4389437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ДОШПУЛУУР</a:t>
            </a:r>
            <a:endParaRPr lang="ru-RU" sz="6000" dirty="0"/>
          </a:p>
        </p:txBody>
      </p:sp>
      <p:pic>
        <p:nvPicPr>
          <p:cNvPr id="4" name="Содержимое 3" descr="дошпулуу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9" y="1935163"/>
            <a:ext cx="8496944" cy="4922837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ИГИЛ</a:t>
            </a:r>
            <a:endParaRPr lang="ru-RU" sz="6000" dirty="0"/>
          </a:p>
        </p:txBody>
      </p:sp>
      <p:pic>
        <p:nvPicPr>
          <p:cNvPr id="4" name="Содержимое 3" descr="иги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35163"/>
            <a:ext cx="8136905" cy="4662189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ЛИМБИ</a:t>
            </a:r>
            <a:endParaRPr lang="ru-RU" dirty="0"/>
          </a:p>
        </p:txBody>
      </p:sp>
      <p:pic>
        <p:nvPicPr>
          <p:cNvPr id="4" name="Содержимое 3" descr="лимб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35163"/>
            <a:ext cx="7920879" cy="459018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ХИРЛЭЭ</a:t>
            </a:r>
            <a:endParaRPr lang="ru-RU" sz="6000" dirty="0"/>
          </a:p>
        </p:txBody>
      </p:sp>
      <p:pic>
        <p:nvPicPr>
          <p:cNvPr id="4" name="Содержимое 3" descr="хирлээ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7" y="1935163"/>
            <a:ext cx="8136904" cy="459018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ДЕМИР ХОМУС</a:t>
            </a:r>
            <a:endParaRPr lang="ru-RU" sz="6000" dirty="0"/>
          </a:p>
        </p:txBody>
      </p:sp>
      <p:pic>
        <p:nvPicPr>
          <p:cNvPr id="4" name="Содержимое 3" descr="хому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7" y="1935163"/>
            <a:ext cx="7848872" cy="438943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ЧАДАГАН</a:t>
            </a:r>
            <a:endParaRPr lang="ru-RU" sz="6000" dirty="0"/>
          </a:p>
        </p:txBody>
      </p:sp>
      <p:pic>
        <p:nvPicPr>
          <p:cNvPr id="4" name="Содержимое 3" descr="чадага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471672" y="200737"/>
            <a:ext cx="4632706" cy="7776866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ЧАНЗЫ</a:t>
            </a:r>
            <a:endParaRPr lang="ru-RU" sz="6000" dirty="0"/>
          </a:p>
        </p:txBody>
      </p:sp>
      <p:pic>
        <p:nvPicPr>
          <p:cNvPr id="4" name="Содержимое 3" descr="чанз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132856"/>
            <a:ext cx="7992887" cy="4518173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9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   Тыва хогжум херекселдери!</vt:lpstr>
      <vt:lpstr>БЫЗААНЧЫ </vt:lpstr>
      <vt:lpstr>ДОШПУЛУУР</vt:lpstr>
      <vt:lpstr>ИГИЛ</vt:lpstr>
      <vt:lpstr>ЛИМБИ</vt:lpstr>
      <vt:lpstr>ХИРЛЭЭ</vt:lpstr>
      <vt:lpstr>ДЕМИР ХОМУС</vt:lpstr>
      <vt:lpstr>ЧАДАГАН</vt:lpstr>
      <vt:lpstr>ЧАНЗЫ</vt:lpstr>
      <vt:lpstr>Слайд 10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Тыва хогжум херекселдери!</dc:title>
  <dc:creator>позитроника</dc:creator>
  <cp:lastModifiedBy>Позитроника</cp:lastModifiedBy>
  <cp:revision>4</cp:revision>
  <dcterms:created xsi:type="dcterms:W3CDTF">2012-11-27T22:55:00Z</dcterms:created>
  <dcterms:modified xsi:type="dcterms:W3CDTF">2014-05-04T14:41:02Z</dcterms:modified>
</cp:coreProperties>
</file>