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86" d="100"/>
          <a:sy n="86" d="100"/>
        </p:scale>
        <p:origin x="154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пн 21.02.22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44" y="543719"/>
            <a:ext cx="8128000" cy="5626100"/>
          </a:xfrm>
        </p:spPr>
      </p:pic>
    </p:spTree>
    <p:extLst>
      <p:ext uri="{BB962C8B-B14F-4D97-AF65-F5344CB8AC3E}">
        <p14:creationId xmlns:p14="http://schemas.microsoft.com/office/powerpoint/2010/main" val="151412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48680"/>
            <a:ext cx="8113450" cy="5616029"/>
          </a:xfrm>
        </p:spPr>
      </p:pic>
    </p:spTree>
    <p:extLst>
      <p:ext uri="{BB962C8B-B14F-4D97-AF65-F5344CB8AC3E}">
        <p14:creationId xmlns:p14="http://schemas.microsoft.com/office/powerpoint/2010/main" val="158983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8009420" cy="5544021"/>
          </a:xfrm>
        </p:spPr>
      </p:pic>
    </p:spTree>
    <p:extLst>
      <p:ext uri="{BB962C8B-B14F-4D97-AF65-F5344CB8AC3E}">
        <p14:creationId xmlns:p14="http://schemas.microsoft.com/office/powerpoint/2010/main" val="242874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14" y="476672"/>
            <a:ext cx="8114309" cy="5616624"/>
          </a:xfrm>
        </p:spPr>
      </p:pic>
    </p:spTree>
    <p:extLst>
      <p:ext uri="{BB962C8B-B14F-4D97-AF65-F5344CB8AC3E}">
        <p14:creationId xmlns:p14="http://schemas.microsoft.com/office/powerpoint/2010/main" val="286546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4664"/>
            <a:ext cx="7697331" cy="5327997"/>
          </a:xfrm>
        </p:spPr>
      </p:pic>
    </p:spTree>
    <p:extLst>
      <p:ext uri="{BB962C8B-B14F-4D97-AF65-F5344CB8AC3E}">
        <p14:creationId xmlns:p14="http://schemas.microsoft.com/office/powerpoint/2010/main" val="4223514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7801361" cy="5400005"/>
          </a:xfrm>
        </p:spPr>
      </p:pic>
    </p:spTree>
    <p:extLst>
      <p:ext uri="{BB962C8B-B14F-4D97-AF65-F5344CB8AC3E}">
        <p14:creationId xmlns:p14="http://schemas.microsoft.com/office/powerpoint/2010/main" val="290773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7697331" cy="5327997"/>
          </a:xfrm>
        </p:spPr>
      </p:pic>
    </p:spTree>
    <p:extLst>
      <p:ext uri="{BB962C8B-B14F-4D97-AF65-F5344CB8AC3E}">
        <p14:creationId xmlns:p14="http://schemas.microsoft.com/office/powerpoint/2010/main" val="2032192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7952742" cy="5616624"/>
          </a:xfrm>
        </p:spPr>
      </p:pic>
    </p:spTree>
    <p:extLst>
      <p:ext uri="{BB962C8B-B14F-4D97-AF65-F5344CB8AC3E}">
        <p14:creationId xmlns:p14="http://schemas.microsoft.com/office/powerpoint/2010/main" val="574415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Майны</dc:creator>
  <cp:lastModifiedBy>Пользователь</cp:lastModifiedBy>
  <cp:revision>2</cp:revision>
  <dcterms:created xsi:type="dcterms:W3CDTF">2019-11-02T00:06:07Z</dcterms:created>
  <dcterms:modified xsi:type="dcterms:W3CDTF">2022-02-21T06:47:01Z</dcterms:modified>
</cp:coreProperties>
</file>