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6" r:id="rId12"/>
    <p:sldId id="267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66" y="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 spd="slow">
    <p:dissolv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2374806"/>
            <a:ext cx="4536504" cy="1470025"/>
          </a:xfrm>
        </p:spPr>
        <p:txBody>
          <a:bodyPr>
            <a:normAutofit fontScale="90000"/>
          </a:bodyPr>
          <a:lstStyle/>
          <a:p>
            <a:pPr algn="r"/>
            <a:r>
              <a:rPr lang="ru-RU" sz="6000" b="1" i="1" dirty="0" smtClean="0">
                <a:solidFill>
                  <a:srgbClr val="00B050"/>
                </a:solidFill>
              </a:rPr>
              <a:t>     Какие</a:t>
            </a:r>
            <a:r>
              <a:rPr lang="ru-RU" sz="6000" b="1" i="1" dirty="0" smtClean="0">
                <a:solidFill>
                  <a:srgbClr val="00B050"/>
                </a:solidFill>
              </a:rPr>
              <a:t/>
            </a:r>
            <a:br>
              <a:rPr lang="ru-RU" sz="6000" b="1" i="1" dirty="0" smtClean="0">
                <a:solidFill>
                  <a:srgbClr val="00B050"/>
                </a:solidFill>
              </a:rPr>
            </a:br>
            <a:r>
              <a:rPr lang="ru-RU" sz="6000" b="1" i="1" dirty="0" smtClean="0">
                <a:solidFill>
                  <a:srgbClr val="00B050"/>
                </a:solidFill>
              </a:rPr>
              <a:t> </a:t>
            </a:r>
            <a:r>
              <a:rPr lang="ru-RU" sz="6000" b="1" i="1" dirty="0" smtClean="0">
                <a:solidFill>
                  <a:srgbClr val="00B050"/>
                </a:solidFill>
              </a:rPr>
              <a:t>      бывают         театры</a:t>
            </a:r>
            <a:r>
              <a:rPr lang="ru-RU" sz="6000" b="1" i="1" dirty="0" smtClean="0">
                <a:solidFill>
                  <a:srgbClr val="00B050"/>
                </a:solidFill>
              </a:rPr>
              <a:t>?</a:t>
            </a:r>
            <a:r>
              <a:rPr lang="ru-RU" sz="4400" b="1" dirty="0" smtClean="0">
                <a:solidFill>
                  <a:srgbClr val="00B050"/>
                </a:solidFill>
              </a:rPr>
              <a:t/>
            </a:r>
            <a:br>
              <a:rPr lang="ru-RU" sz="4400" b="1" dirty="0" smtClean="0">
                <a:solidFill>
                  <a:srgbClr val="00B050"/>
                </a:solidFill>
              </a:rPr>
            </a:br>
            <a:endParaRPr lang="ru-RU" sz="4400" b="1" dirty="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62500" lnSpcReduction="20000"/>
          </a:bodyPr>
          <a:lstStyle/>
          <a:p>
            <a:endParaRPr lang="ru-RU" b="1" i="1" dirty="0" smtClean="0">
              <a:solidFill>
                <a:srgbClr val="7030A0"/>
              </a:solidFill>
            </a:endParaRPr>
          </a:p>
          <a:p>
            <a:endParaRPr lang="ru-RU" b="1" i="1" dirty="0" smtClean="0">
              <a:solidFill>
                <a:srgbClr val="7030A0"/>
              </a:solidFill>
            </a:endParaRPr>
          </a:p>
          <a:p>
            <a:pPr algn="r"/>
            <a:r>
              <a:rPr lang="ru-RU" sz="2800" b="1" i="1" dirty="0" smtClean="0">
                <a:solidFill>
                  <a:srgbClr val="7030A0"/>
                </a:solidFill>
              </a:rPr>
              <a:t>Театр - это волшебный край,</a:t>
            </a:r>
            <a:endParaRPr lang="ru-RU" sz="2800" dirty="0" smtClean="0">
              <a:solidFill>
                <a:srgbClr val="7030A0"/>
              </a:solidFill>
            </a:endParaRPr>
          </a:p>
          <a:p>
            <a:pPr algn="r"/>
            <a:r>
              <a:rPr lang="ru-RU" sz="2800" b="1" i="1" dirty="0" smtClean="0">
                <a:solidFill>
                  <a:srgbClr val="7030A0"/>
                </a:solidFill>
              </a:rPr>
              <a:t>в котором ребенок радуется,</a:t>
            </a:r>
            <a:endParaRPr lang="ru-RU" sz="2800" dirty="0" smtClean="0">
              <a:solidFill>
                <a:srgbClr val="7030A0"/>
              </a:solidFill>
            </a:endParaRPr>
          </a:p>
          <a:p>
            <a:pPr algn="r"/>
            <a:r>
              <a:rPr lang="ru-RU" sz="2800" b="1" i="1" dirty="0" smtClean="0">
                <a:solidFill>
                  <a:srgbClr val="7030A0"/>
                </a:solidFill>
              </a:rPr>
              <a:t>играя, а в игре он познает мир!</a:t>
            </a:r>
            <a:endParaRPr lang="ru-RU" sz="2800" dirty="0" smtClean="0">
              <a:solidFill>
                <a:srgbClr val="7030A0"/>
              </a:solidFill>
            </a:endParaRPr>
          </a:p>
          <a:p>
            <a:pPr algn="r"/>
            <a:endParaRPr lang="ru-RU" sz="2800" dirty="0"/>
          </a:p>
        </p:txBody>
      </p:sp>
      <p:pic>
        <p:nvPicPr>
          <p:cNvPr id="4" name="Рисунок 3" descr="http://mdou12-sevsk.narod.ru/images/p41_prezentaciya3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436096" y="764704"/>
            <a:ext cx="3384376" cy="331236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76200" dir="13500000" sy="23000" kx="1200000" algn="br" rotWithShape="0">
              <a:prstClr val="black">
                <a:alpha val="20000"/>
              </a:prstClr>
            </a:outerShdw>
            <a:reflection blurRad="6350" stA="50000" endA="300" endPos="55500" dist="50800" dir="5400000" sy="-100000" algn="bl" rotWithShape="0"/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39752" y="3933056"/>
            <a:ext cx="228600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714356"/>
            <a:ext cx="4643470" cy="1757361"/>
          </a:xfrm>
        </p:spPr>
        <p:txBody>
          <a:bodyPr>
            <a:noAutofit/>
          </a:bodyPr>
          <a:lstStyle/>
          <a:p>
            <a:r>
              <a:rPr lang="ru-RU" sz="1600" b="1" i="1" u="sng" dirty="0" smtClean="0">
                <a:solidFill>
                  <a:schemeClr val="accent1">
                    <a:lumMod val="50000"/>
                  </a:schemeClr>
                </a:solidFill>
              </a:rPr>
              <a:t>Куклы на </a:t>
            </a:r>
            <a:r>
              <a:rPr lang="ru-RU" sz="1600" b="1" i="1" u="sng" dirty="0" err="1" smtClean="0">
                <a:solidFill>
                  <a:schemeClr val="accent1">
                    <a:lumMod val="50000"/>
                  </a:schemeClr>
                </a:solidFill>
              </a:rPr>
              <a:t>гапите</a:t>
            </a:r>
            <a:r>
              <a:rPr lang="ru-RU" sz="1600" b="1" i="1" dirty="0" smtClean="0">
                <a:solidFill>
                  <a:schemeClr val="accent1">
                    <a:lumMod val="50000"/>
                  </a:schemeClr>
                </a:solidFill>
              </a:rPr>
              <a:t>. Самый простой </a:t>
            </a:r>
            <a:r>
              <a:rPr lang="ru-RU" sz="1600" b="1" i="1" dirty="0" err="1" smtClean="0">
                <a:solidFill>
                  <a:schemeClr val="accent1">
                    <a:lumMod val="50000"/>
                  </a:schemeClr>
                </a:solidFill>
              </a:rPr>
              <a:t>гапит</a:t>
            </a:r>
            <a:r>
              <a:rPr lang="ru-RU" sz="1600" b="1" i="1" dirty="0" smtClean="0">
                <a:solidFill>
                  <a:schemeClr val="accent1">
                    <a:lumMod val="50000"/>
                  </a:schemeClr>
                </a:solidFill>
              </a:rPr>
              <a:t> – просто вставленная в игрушку палочка. Она не должна быть слишком толстой и тяжелой, иначе актер не сможет удобно взять ее в руку. </a:t>
            </a:r>
            <a:r>
              <a:rPr lang="ru-RU" sz="1600" b="1" i="1" dirty="0" err="1" smtClean="0">
                <a:solidFill>
                  <a:schemeClr val="accent1">
                    <a:lumMod val="50000"/>
                  </a:schemeClr>
                </a:solidFill>
              </a:rPr>
              <a:t>Гапит</a:t>
            </a:r>
            <a:r>
              <a:rPr lang="ru-RU" sz="1600" b="1" i="1" dirty="0" smtClean="0">
                <a:solidFill>
                  <a:schemeClr val="accent1">
                    <a:lumMod val="50000"/>
                  </a:schemeClr>
                </a:solidFill>
              </a:rPr>
              <a:t> не должен быть слишком коротким, но и не слишком длинным.</a:t>
            </a:r>
            <a:endParaRPr lang="ru-RU" sz="16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22530" name="Picture 2" descr="D:\рабочий стол\театр\67145820_1290880310_Skaner03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2928934"/>
            <a:ext cx="4990264" cy="3429024"/>
          </a:xfrm>
          <a:prstGeom prst="rect">
            <a:avLst/>
          </a:prstGeom>
          <a:noFill/>
        </p:spPr>
      </p:pic>
      <p:pic>
        <p:nvPicPr>
          <p:cNvPr id="22531" name="Picture 3" descr="D:\рабочий стол\театр\Тростева_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429256" y="714356"/>
            <a:ext cx="3254082" cy="449857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Grp="1" noChangeArrowheads="1"/>
          </p:cNvSpPr>
          <p:nvPr>
            <p:ph sz="quarter" idx="1"/>
          </p:nvPr>
        </p:nvSpPr>
        <p:spPr bwMode="auto">
          <a:xfrm>
            <a:off x="1428728" y="554962"/>
            <a:ext cx="6572296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sng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Театр марионеток.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Кукловод управляет ими на виду у зрителей.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Марионетка находится рядом с кукловодом, на полу, и приводится в движение с помощью ваги. Вага – это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крестовина, к которой на нитях крепятся куклы.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http://mdou12-sevsk.narod.ru/images/p41_prezentaciyah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91680" y="2643182"/>
            <a:ext cx="5472608" cy="39541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357166"/>
            <a:ext cx="7000924" cy="857256"/>
          </a:xfrm>
        </p:spPr>
        <p:txBody>
          <a:bodyPr>
            <a:noAutofit/>
          </a:bodyPr>
          <a:lstStyle/>
          <a:p>
            <a:pPr algn="ctr"/>
            <a:r>
              <a:rPr lang="ru-RU" sz="3600" b="1" i="1" dirty="0" smtClean="0">
                <a:solidFill>
                  <a:schemeClr val="accent1">
                    <a:lumMod val="50000"/>
                  </a:schemeClr>
                </a:solidFill>
              </a:rPr>
              <a:t>Другие  виды   театра</a:t>
            </a:r>
            <a:endParaRPr lang="ru-RU" sz="36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26625" name="Picture 1" descr="D:\рабочий стол\театр\markwald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4" y="1340768"/>
            <a:ext cx="4020288" cy="3015216"/>
          </a:xfrm>
          <a:prstGeom prst="rect">
            <a:avLst/>
          </a:prstGeom>
          <a:noFill/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1071538" y="4714884"/>
            <a:ext cx="4429156" cy="714380"/>
          </a:xfrm>
        </p:spPr>
        <p:txBody>
          <a:bodyPr>
            <a:normAutofit fontScale="25000" lnSpcReduction="20000"/>
          </a:bodyPr>
          <a:lstStyle/>
          <a:p>
            <a:r>
              <a:rPr lang="ru-RU" sz="8000" dirty="0" smtClean="0">
                <a:solidFill>
                  <a:schemeClr val="accent1">
                    <a:lumMod val="50000"/>
                  </a:schemeClr>
                </a:solidFill>
              </a:rPr>
              <a:t>Театр на прищепках                         </a:t>
            </a:r>
          </a:p>
          <a:p>
            <a:endParaRPr lang="ru-RU" sz="6400" dirty="0" smtClean="0"/>
          </a:p>
          <a:p>
            <a:r>
              <a:rPr lang="ru-RU" sz="6400" dirty="0" smtClean="0"/>
              <a:t>            </a:t>
            </a:r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</p:txBody>
      </p:sp>
      <p:pic>
        <p:nvPicPr>
          <p:cNvPr id="26626" name="Picture 2" descr="D:\рабочий стол\театр\markwald1(1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16016" y="1223539"/>
            <a:ext cx="3500288" cy="4069085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586784" y="5517232"/>
            <a:ext cx="36295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Театр на спичечных коробках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524000"/>
            <a:ext cx="114272" cy="47612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899592" y="1628800"/>
            <a:ext cx="7215206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Занимаясь с детьми театром,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вы сделаете жизнь ваших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     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детей интересной и содержательной, наполните ее яркими впечатлениями и радостью творчества. А самое главное - навыки, полученные в театрализованных играх, дети смогут использовать в повседневной жизни.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74638"/>
            <a:ext cx="7972452" cy="939784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Театр на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</a:rPr>
              <a:t>фланелеграфе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quarter" idx="1"/>
          </p:nvPr>
        </p:nvSpPr>
        <p:spPr>
          <a:xfrm>
            <a:off x="500034" y="3071810"/>
            <a:ext cx="71438" cy="71438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1026" name="Picture 2" descr="D:\рабочий стол\театр\flan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57224" y="1214422"/>
            <a:ext cx="7429500" cy="2857500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928662" y="4071942"/>
            <a:ext cx="7000924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sng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Театр на </a:t>
            </a:r>
            <a:r>
              <a:rPr kumimoji="0" lang="ru-RU" b="1" i="1" u="sng" strike="noStrike" cap="none" normalizeH="0" baseline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фланелеграфе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    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Фланелеграф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предназначен специально для того, чтобы дети не только слушали сказку, но и видели её героев. Рассказывая сказку, героев выкладываем на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фланелеграфе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в том порядке, в каком они появляются. Таким же образом можно использовать магнитную доску и магнитные фигурки - героев сказок.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Техника изготовления: на фланель с помощью липкой ленты, бархатной бумаги, или той же фланели можно прикреплять различные картинки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6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31066" y="764704"/>
            <a:ext cx="7024744" cy="32963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rgbClr val="00B050"/>
                </a:solidFill>
              </a:rPr>
              <a:t> </a:t>
            </a: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Теневой театр</a:t>
            </a:r>
            <a:r>
              <a:rPr lang="ru-RU" b="1" i="1" dirty="0" smtClean="0">
                <a:solidFill>
                  <a:srgbClr val="00B050"/>
                </a:solidFill>
              </a:rPr>
              <a:t> 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15362" name="Picture 2" descr="D:\рабочий стол\театр\1102282177000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14348" y="1357298"/>
            <a:ext cx="3857652" cy="2772435"/>
          </a:xfrm>
          <a:prstGeom prst="rect">
            <a:avLst/>
          </a:prstGeom>
          <a:noFill/>
        </p:spPr>
      </p:pic>
      <p:pic>
        <p:nvPicPr>
          <p:cNvPr id="15363" name="Picture 3" descr="D:\рабочий стол\театр\dsc0021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3438" y="1357299"/>
            <a:ext cx="4024306" cy="2786082"/>
          </a:xfrm>
          <a:prstGeom prst="rect">
            <a:avLst/>
          </a:prstGeom>
          <a:noFill/>
        </p:spPr>
      </p:pic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428596" y="4357694"/>
            <a:ext cx="8072494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Тут необходим экран из полупрозрачной бумаги или   белой тонкой ткани прикрепленной на рамку, выразительно вырезанные черные плоскостные персонажи и яркий источник света за ним, благодаря которому персонажи отбрасывают тени на экран. Очень интересные изображения получаются при помощи пальцев рук. Например, можно сделать гуся, зайца, лающую собаку и  др. или  прикрепить</a:t>
            </a:r>
            <a:r>
              <a:rPr kumimoji="0" lang="ru-RU" b="1" i="1" u="none" strike="noStrike" cap="none" normalizeH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фигурки 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к палочкам.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31066" y="836712"/>
            <a:ext cx="7024744" cy="52912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Конусный театр</a:t>
            </a:r>
            <a:endParaRPr lang="ru-RU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6386" name="Picture 2" descr="D:\рабочий стол\театр\4f79c28c16945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5576" y="1556792"/>
            <a:ext cx="3493622" cy="3167876"/>
          </a:xfrm>
          <a:prstGeom prst="rect">
            <a:avLst/>
          </a:prstGeom>
          <a:noFill/>
        </p:spPr>
      </p:pic>
      <p:pic>
        <p:nvPicPr>
          <p:cNvPr id="16387" name="Picture 3" descr="D:\рабочий стол\театр\images (2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0" y="2996952"/>
            <a:ext cx="3565060" cy="303906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40545" y="764704"/>
            <a:ext cx="7024744" cy="52912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Театр оригами</a:t>
            </a:r>
            <a:endParaRPr lang="ru-RU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7410" name="Picture 2" descr="D:\рабочий стол\театр\a8e99a0abb3596c8c10f44820bc60f6e.jpg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1619672" y="2604492"/>
            <a:ext cx="5674752" cy="4253508"/>
          </a:xfrm>
          <a:prstGeom prst="rect">
            <a:avLst/>
          </a:prstGeom>
          <a:noFill/>
        </p:spPr>
      </p:pic>
      <p:pic>
        <p:nvPicPr>
          <p:cNvPr id="17412" name="Picture 4" descr="D:\рабочий стол\театр\dd2be5da2dbcee938551a3587dded585.jpg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588224" y="404664"/>
            <a:ext cx="1974221" cy="2735641"/>
          </a:xfrm>
          <a:prstGeom prst="rect">
            <a:avLst/>
          </a:prstGeom>
          <a:noFill/>
        </p:spPr>
      </p:pic>
      <p:pic>
        <p:nvPicPr>
          <p:cNvPr id="17413" name="Picture 5" descr="D:\рабочий стол\театр\e0bde359d7a7a717cff45c118d413405.jpg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79512" y="188640"/>
            <a:ext cx="2597815" cy="256500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404664"/>
            <a:ext cx="6447660" cy="576064"/>
          </a:xfrm>
        </p:spPr>
        <p:txBody>
          <a:bodyPr>
            <a:normAutofit/>
          </a:bodyPr>
          <a:lstStyle/>
          <a:p>
            <a:pPr algn="ctr"/>
            <a:r>
              <a:rPr lang="ru-RU" b="1" i="1" dirty="0" smtClean="0">
                <a:solidFill>
                  <a:srgbClr val="7030A0"/>
                </a:solidFill>
              </a:rPr>
              <a:t>Настольный театр</a:t>
            </a:r>
            <a:endParaRPr lang="ru-RU" b="1" i="1" dirty="0">
              <a:solidFill>
                <a:srgbClr val="7030A0"/>
              </a:solidFill>
            </a:endParaRPr>
          </a:p>
        </p:txBody>
      </p:sp>
      <p:pic>
        <p:nvPicPr>
          <p:cNvPr id="4" name="Picture 3" descr="D:\рабочий стол\театр\da172d353615d62e9bf454db56c4727a.jpg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876351" y="1052736"/>
            <a:ext cx="4927897" cy="576271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mdou12-sevsk.narod.ru/images/p41_prezentaciya6.jpg"/>
          <p:cNvPicPr>
            <a:picLocks noGrp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3059832" y="3356992"/>
            <a:ext cx="2880320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500034" y="500042"/>
            <a:ext cx="4000528" cy="2708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700" b="1" i="1" u="sng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Театр игрушки</a:t>
            </a:r>
            <a:r>
              <a:rPr kumimoji="0" lang="ru-RU" sz="17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 Игрушки промышленного изготовления (пластмассовые, мягкие, резиновые) или сделанные своими руками (вязанные, сшитые из лоскутков) группируют по сказкам. Такой театр очень близок детям, так как они ежедневно играют похожими игрушками. В него можно играть не только за столом, но и лежа на ковре</a:t>
            </a:r>
            <a:r>
              <a:rPr kumimoji="0" lang="ru-RU" sz="17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438" name="Rectangle 6"/>
          <p:cNvSpPr>
            <a:spLocks noChangeArrowheads="1"/>
          </p:cNvSpPr>
          <p:nvPr/>
        </p:nvSpPr>
        <p:spPr bwMode="auto">
          <a:xfrm>
            <a:off x="5143504" y="642918"/>
            <a:ext cx="3143240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sng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Шагающий театр  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у каждой куколки сзади на ножках есть кармашки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для указательного и среднего пальцев. Таким образом кукла "ходит", повторяя движение пальцев.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8439" name="Picture 7" descr="D:\рабочий стол\театр\repka-teatr-matreshka_1.jpg"/>
          <p:cNvPicPr>
            <a:picLocks noChangeAspect="1" noChangeArrowheads="1"/>
          </p:cNvPicPr>
          <p:nvPr/>
        </p:nvPicPr>
        <p:blipFill rotWithShape="1">
          <a:blip r:embed="rId3" cstate="screen"/>
          <a:srcRect/>
          <a:stretch/>
        </p:blipFill>
        <p:spPr bwMode="auto">
          <a:xfrm>
            <a:off x="0" y="3717032"/>
            <a:ext cx="3180869" cy="2467566"/>
          </a:xfrm>
          <a:prstGeom prst="rect">
            <a:avLst/>
          </a:prstGeom>
          <a:noFill/>
        </p:spPr>
      </p:pic>
      <p:pic>
        <p:nvPicPr>
          <p:cNvPr id="18440" name="Picture 8" descr="D:\рабочий стол\театр\leo-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940152" y="3573016"/>
            <a:ext cx="2678311" cy="200893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9618" y="720216"/>
            <a:ext cx="7024744" cy="601136"/>
          </a:xfrm>
        </p:spPr>
        <p:txBody>
          <a:bodyPr>
            <a:normAutofit/>
          </a:bodyPr>
          <a:lstStyle/>
          <a:p>
            <a:pPr algn="ctr"/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ВЕРХОВОЙ ТЕАТР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9458" name="Picture 2" descr="D:\рабочий стол\театр\42283906_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47530" y="1628800"/>
            <a:ext cx="4281660" cy="3212958"/>
          </a:xfrm>
          <a:prstGeom prst="rect">
            <a:avLst/>
          </a:prstGeom>
          <a:noFill/>
        </p:spPr>
      </p:pic>
      <p:pic>
        <p:nvPicPr>
          <p:cNvPr id="7" name="Рисунок 6" descr="http://mdou12-sevsk.narod.ru/images/p41_prezentaciya9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191991" y="3722607"/>
            <a:ext cx="3214710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5143504" y="1357298"/>
            <a:ext cx="3857652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sng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Театр кукол </a:t>
            </a:r>
            <a:r>
              <a:rPr kumimoji="0" lang="ru-RU" sz="1600" b="1" i="1" u="sng" strike="noStrike" cap="none" normalizeH="0" baseline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би-ба-бо</a:t>
            </a:r>
            <a:r>
              <a:rPr kumimoji="0" lang="ru-RU" sz="1600" b="1" i="1" u="sng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или театр «Петрушки».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Театром «Петрушки» называется театр, куклы которого надеваются на три пальца руки – вроде перчатки.    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Движения ее головы, рук, туловища осуществляются с помощью движений пальцев, кисти руки.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1142976" y="5000636"/>
            <a:ext cx="407196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sng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Театр ложек. 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Самый простой и доступный для детей кукольный театр ложек. Куклы-ложки предвосхищают знакомство с верховыми куклами, являясь как бы упрощенным вариантом.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57224" y="571480"/>
            <a:ext cx="4043362" cy="1257295"/>
          </a:xfrm>
        </p:spPr>
        <p:txBody>
          <a:bodyPr>
            <a:normAutofit fontScale="25000" lnSpcReduction="20000"/>
          </a:bodyPr>
          <a:lstStyle/>
          <a:p>
            <a:r>
              <a:rPr lang="ru-RU" sz="6400" b="1" i="1" u="sng" dirty="0" smtClean="0">
                <a:solidFill>
                  <a:schemeClr val="accent1">
                    <a:lumMod val="50000"/>
                  </a:schemeClr>
                </a:solidFill>
              </a:rPr>
              <a:t>Пальчиковый театр.</a:t>
            </a:r>
            <a:r>
              <a:rPr lang="ru-RU" sz="6400" b="1" i="1" dirty="0" smtClean="0">
                <a:solidFill>
                  <a:schemeClr val="accent1">
                    <a:lumMod val="50000"/>
                  </a:schemeClr>
                </a:solidFill>
              </a:rPr>
              <a:t>  </a:t>
            </a:r>
            <a:r>
              <a:rPr lang="ru-RU" sz="6400" i="1" dirty="0" smtClean="0">
                <a:solidFill>
                  <a:schemeClr val="accent1">
                    <a:lumMod val="50000"/>
                  </a:schemeClr>
                </a:solidFill>
              </a:rPr>
              <a:t>Куклы, надевающиеся на палец - самые маленькие артисты кукольных</a:t>
            </a:r>
            <a:r>
              <a:rPr lang="ru-RU" sz="64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6400" i="1" dirty="0" smtClean="0">
                <a:solidFill>
                  <a:schemeClr val="accent1">
                    <a:lumMod val="50000"/>
                  </a:schemeClr>
                </a:solidFill>
              </a:rPr>
              <a:t>театров. Это куклы, сшитые из ткани, склеенные из бумаги, связанные из шерстяных ниток. Кукол ребёнок надевает на пальцы, и сам действует за персонажа, изображённого на руке.  Играть можно за ширмой или при непосредственном контакте.</a:t>
            </a:r>
            <a:endParaRPr lang="ru-RU" sz="64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21506" name="Picture 2" descr="D:\рабочий стол\театр\images (1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143504" y="1978809"/>
            <a:ext cx="3429024" cy="2593199"/>
          </a:xfrm>
          <a:prstGeom prst="rect">
            <a:avLst/>
          </a:prstGeom>
          <a:noFill/>
        </p:spPr>
      </p:pic>
      <p:pic>
        <p:nvPicPr>
          <p:cNvPr id="21507" name="Picture 3" descr="D:\рабочий стол\театр\images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71538" y="3011185"/>
            <a:ext cx="3212430" cy="340127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111</TotalTime>
  <Words>104</Words>
  <Application>Microsoft Office PowerPoint</Application>
  <PresentationFormat>Экран (4:3)</PresentationFormat>
  <Paragraphs>34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Эркер</vt:lpstr>
      <vt:lpstr>     Какие        бывают         театры? </vt:lpstr>
      <vt:lpstr>Театр на фланелеграфе</vt:lpstr>
      <vt:lpstr> Теневой театр </vt:lpstr>
      <vt:lpstr>Конусный театр</vt:lpstr>
      <vt:lpstr>Театр оригами</vt:lpstr>
      <vt:lpstr>Настольный театр</vt:lpstr>
      <vt:lpstr>Слайд 7</vt:lpstr>
      <vt:lpstr>ВЕРХОВОЙ ТЕАТР</vt:lpstr>
      <vt:lpstr>Слайд 9</vt:lpstr>
      <vt:lpstr>Слайд 10</vt:lpstr>
      <vt:lpstr>Слайд 11</vt:lpstr>
      <vt:lpstr>Другие  виды   театра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Театральная мозаика</dc:title>
  <dc:creator>Наташа</dc:creator>
  <cp:lastModifiedBy>Home</cp:lastModifiedBy>
  <cp:revision>14</cp:revision>
  <dcterms:created xsi:type="dcterms:W3CDTF">2012-11-01T09:59:33Z</dcterms:created>
  <dcterms:modified xsi:type="dcterms:W3CDTF">2022-02-20T21:17:16Z</dcterms:modified>
</cp:coreProperties>
</file>