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88" r:id="rId3"/>
    <p:sldId id="257" r:id="rId4"/>
    <p:sldId id="260" r:id="rId5"/>
    <p:sldId id="261" r:id="rId6"/>
    <p:sldId id="262" r:id="rId7"/>
    <p:sldId id="263" r:id="rId8"/>
    <p:sldId id="264" r:id="rId9"/>
    <p:sldId id="281" r:id="rId10"/>
    <p:sldId id="265" r:id="rId11"/>
    <p:sldId id="282" r:id="rId12"/>
    <p:sldId id="269" r:id="rId13"/>
    <p:sldId id="270" r:id="rId14"/>
    <p:sldId id="29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852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Влад\Desktop\24.11.16\727494127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97602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Влад\Desktop\24.11.16\fef4f3ad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09" y="260648"/>
            <a:ext cx="9007782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Влад\Desktop\24.11.16\208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896610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\Desktop\24.11.16\31843b3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09" y="260648"/>
            <a:ext cx="9007782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\Desktop\24.11.16\hello_html_6297b2aa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53" y="188640"/>
            <a:ext cx="8901558" cy="6570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305800" cy="216024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Картинки для игры  </a:t>
            </a:r>
            <a:br>
              <a:rPr lang="ru-RU" sz="4800" dirty="0" smtClean="0"/>
            </a:br>
            <a:r>
              <a:rPr lang="ru-RU" sz="4800" dirty="0" smtClean="0"/>
              <a:t>« Кому нужны эти предметы?»</a:t>
            </a:r>
            <a:endParaRPr lang="ru-RU" sz="4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\Desktop\инструменты\вра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8640"/>
            <a:ext cx="6480720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\Desktop\инструменты\парикмахе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6632"/>
            <a:ext cx="6552728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лад\Desktop\инструменты\пожар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6624736" cy="6624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лад\Desktop\инструменты\портн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6632"/>
            <a:ext cx="6552728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\Desktop\инструменты\a5c8f9096523cd89042248c6730e5a65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11358"/>
            <a:ext cx="5328592" cy="6635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Влад\Desktop\24.11.16\professii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104" y="188640"/>
            <a:ext cx="8691789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\Desktop\инструменты\4d43a2b0d9cc17d00a8aec1df3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89248"/>
            <a:ext cx="6624736" cy="6624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fn24.ru/uploads/posts/2015-06/1434433601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352928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лад\Desktop\инструменты\373457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428" y="188640"/>
            <a:ext cx="8691060" cy="65515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Влад\Desktop\24.11.16\img21[2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463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\Desktop\24.11.16\723b6d2e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10" y="260648"/>
            <a:ext cx="9007780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лад\Desktop\24.11.16\4975746e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09" y="260648"/>
            <a:ext cx="8905420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лад\Desktop\24.11.16\19236819.37836390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777" y="332656"/>
            <a:ext cx="8820446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лад\Desktop\24.11.16\b14528adbb800f20663c37f8ebddad9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75" y="332656"/>
            <a:ext cx="8791103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лад\Desktop\24.11.16\eed0063a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09" y="260648"/>
            <a:ext cx="9007782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Влад\Desktop\24.11.16\fdc513b5[1] —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09" y="260648"/>
            <a:ext cx="9007782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10.proshkolu.ru/content/media/pic/std/4000000/3978000/3977693-1bce2a77c7b42e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99" y="260648"/>
            <a:ext cx="8949343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3</Words>
  <Application>Microsoft Office PowerPoint</Application>
  <PresentationFormat>Экран (4:3)</PresentationFormat>
  <Paragraphs>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Картинки для игры   « Кому нужны эти предметы?»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 в стихах для средней группы</dc:title>
  <dc:creator>Влад</dc:creator>
  <cp:lastModifiedBy>Пользователь Windows</cp:lastModifiedBy>
  <cp:revision>16</cp:revision>
  <dcterms:created xsi:type="dcterms:W3CDTF">2016-11-05T21:14:32Z</dcterms:created>
  <dcterms:modified xsi:type="dcterms:W3CDTF">2022-02-21T04:31:56Z</dcterms:modified>
</cp:coreProperties>
</file>