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964" autoAdjust="0"/>
    <p:restoredTop sz="94660"/>
  </p:normalViewPr>
  <p:slideViewPr>
    <p:cSldViewPr>
      <p:cViewPr varScale="1">
        <p:scale>
          <a:sx n="65" d="100"/>
          <a:sy n="65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A2B705-D9FE-44DF-B8FB-E3FE3037662A}" type="doc">
      <dgm:prSet loTypeId="urn:microsoft.com/office/officeart/2005/8/layout/radial3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411CB4B-462E-4DB7-B83B-4D6962AA6524}">
      <dgm:prSet phldrT="[Текст]"/>
      <dgm:spPr/>
      <dgm:t>
        <a:bodyPr/>
        <a:lstStyle/>
        <a:p>
          <a:r>
            <a:rPr lang="ru-RU" dirty="0" smtClean="0"/>
            <a:t>Здоровье</a:t>
          </a:r>
          <a:endParaRPr lang="ru-RU" dirty="0"/>
        </a:p>
      </dgm:t>
    </dgm:pt>
    <dgm:pt modelId="{4251D95D-E181-46AB-9889-02273789A7B8}" type="parTrans" cxnId="{255E3E3A-7A88-4F46-8EE7-7777912CC0DD}">
      <dgm:prSet/>
      <dgm:spPr/>
      <dgm:t>
        <a:bodyPr/>
        <a:lstStyle/>
        <a:p>
          <a:endParaRPr lang="ru-RU"/>
        </a:p>
      </dgm:t>
    </dgm:pt>
    <dgm:pt modelId="{44DA114E-FF00-4FEF-8569-02E840DD8E7B}" type="sibTrans" cxnId="{255E3E3A-7A88-4F46-8EE7-7777912CC0DD}">
      <dgm:prSet/>
      <dgm:spPr/>
      <dgm:t>
        <a:bodyPr/>
        <a:lstStyle/>
        <a:p>
          <a:endParaRPr lang="ru-RU"/>
        </a:p>
      </dgm:t>
    </dgm:pt>
    <dgm:pt modelId="{26802040-D75E-4315-87A7-C769A31D0F7D}">
      <dgm:prSet phldrT="[Текст]"/>
      <dgm:spPr/>
      <dgm:t>
        <a:bodyPr/>
        <a:lstStyle/>
        <a:p>
          <a:r>
            <a:rPr lang="ru-RU" dirty="0" smtClean="0"/>
            <a:t>Духовное развитие человека </a:t>
          </a:r>
          <a:endParaRPr lang="ru-RU" dirty="0"/>
        </a:p>
      </dgm:t>
    </dgm:pt>
    <dgm:pt modelId="{9673721E-6E73-4BFC-AA9B-C572DF3D886D}" type="parTrans" cxnId="{F82F3B10-F06B-49A5-8C8B-FF5217D547A7}">
      <dgm:prSet/>
      <dgm:spPr/>
      <dgm:t>
        <a:bodyPr/>
        <a:lstStyle/>
        <a:p>
          <a:endParaRPr lang="ru-RU"/>
        </a:p>
      </dgm:t>
    </dgm:pt>
    <dgm:pt modelId="{BECCB90B-61EB-4438-9D1A-5FEF82948B90}" type="sibTrans" cxnId="{F82F3B10-F06B-49A5-8C8B-FF5217D547A7}">
      <dgm:prSet/>
      <dgm:spPr/>
      <dgm:t>
        <a:bodyPr/>
        <a:lstStyle/>
        <a:p>
          <a:endParaRPr lang="ru-RU"/>
        </a:p>
      </dgm:t>
    </dgm:pt>
    <dgm:pt modelId="{CC115E92-0D63-41CE-96B5-9879D9DC6257}">
      <dgm:prSet/>
      <dgm:spPr/>
      <dgm:t>
        <a:bodyPr/>
        <a:lstStyle/>
        <a:p>
          <a:r>
            <a:rPr lang="ru-RU" dirty="0" smtClean="0"/>
            <a:t>Психического состояния </a:t>
          </a:r>
          <a:endParaRPr lang="ru-RU" dirty="0"/>
        </a:p>
      </dgm:t>
    </dgm:pt>
    <dgm:pt modelId="{69B397A1-7497-4B07-A19B-9EBC84B5BBA2}" type="parTrans" cxnId="{9227DF60-DBD1-4D65-8746-DFDECEE9C3E4}">
      <dgm:prSet/>
      <dgm:spPr/>
      <dgm:t>
        <a:bodyPr/>
        <a:lstStyle/>
        <a:p>
          <a:endParaRPr lang="ru-RU"/>
        </a:p>
      </dgm:t>
    </dgm:pt>
    <dgm:pt modelId="{2A46FAFB-8A47-44B8-9F26-563C1FF80E4C}" type="sibTrans" cxnId="{9227DF60-DBD1-4D65-8746-DFDECEE9C3E4}">
      <dgm:prSet/>
      <dgm:spPr/>
      <dgm:t>
        <a:bodyPr/>
        <a:lstStyle/>
        <a:p>
          <a:endParaRPr lang="ru-RU"/>
        </a:p>
      </dgm:t>
    </dgm:pt>
    <dgm:pt modelId="{B041F92A-60A6-4539-BE99-20B5029FDF61}">
      <dgm:prSet/>
      <dgm:spPr/>
      <dgm:t>
        <a:bodyPr/>
        <a:lstStyle/>
        <a:p>
          <a:r>
            <a:rPr lang="ru-RU" dirty="0" smtClean="0"/>
            <a:t>Физическая формы </a:t>
          </a:r>
          <a:endParaRPr lang="ru-RU" dirty="0"/>
        </a:p>
      </dgm:t>
    </dgm:pt>
    <dgm:pt modelId="{77364676-5694-4A6A-9FA3-C3D1630B3540}" type="parTrans" cxnId="{FA0A5E37-F58E-4ABB-9888-D77C15618FC8}">
      <dgm:prSet/>
      <dgm:spPr/>
      <dgm:t>
        <a:bodyPr/>
        <a:lstStyle/>
        <a:p>
          <a:endParaRPr lang="ru-RU"/>
        </a:p>
      </dgm:t>
    </dgm:pt>
    <dgm:pt modelId="{7DFF26B6-86A2-4E47-8362-8760C2124A85}" type="sibTrans" cxnId="{FA0A5E37-F58E-4ABB-9888-D77C15618FC8}">
      <dgm:prSet/>
      <dgm:spPr/>
      <dgm:t>
        <a:bodyPr/>
        <a:lstStyle/>
        <a:p>
          <a:endParaRPr lang="ru-RU"/>
        </a:p>
      </dgm:t>
    </dgm:pt>
    <dgm:pt modelId="{085FA489-B918-47FB-AB9C-B72764BFC4AC}">
      <dgm:prSet/>
      <dgm:spPr/>
      <dgm:t>
        <a:bodyPr/>
        <a:lstStyle/>
        <a:p>
          <a:r>
            <a:rPr lang="ru-RU" dirty="0" smtClean="0"/>
            <a:t>Нравственная составляющая</a:t>
          </a:r>
          <a:endParaRPr lang="ru-RU" dirty="0"/>
        </a:p>
      </dgm:t>
    </dgm:pt>
    <dgm:pt modelId="{E320142A-712B-47AE-938C-EDF90CA1ED6A}" type="parTrans" cxnId="{73B08DAE-F2F8-4078-8BAE-24D62F8A6C37}">
      <dgm:prSet/>
      <dgm:spPr/>
      <dgm:t>
        <a:bodyPr/>
        <a:lstStyle/>
        <a:p>
          <a:endParaRPr lang="ru-RU"/>
        </a:p>
      </dgm:t>
    </dgm:pt>
    <dgm:pt modelId="{99EF3346-A2DB-4C99-AD4C-BA8844E6B512}" type="sibTrans" cxnId="{73B08DAE-F2F8-4078-8BAE-24D62F8A6C37}">
      <dgm:prSet/>
      <dgm:spPr/>
      <dgm:t>
        <a:bodyPr/>
        <a:lstStyle/>
        <a:p>
          <a:endParaRPr lang="ru-RU"/>
        </a:p>
      </dgm:t>
    </dgm:pt>
    <dgm:pt modelId="{340FD79C-86AB-4E83-BEA6-3BD3F4DD8290}" type="pres">
      <dgm:prSet presAssocID="{6EA2B705-D9FE-44DF-B8FB-E3FE3037662A}" presName="composite" presStyleCnt="0">
        <dgm:presLayoutVars>
          <dgm:chMax val="1"/>
          <dgm:dir/>
          <dgm:resizeHandles val="exact"/>
        </dgm:presLayoutVars>
      </dgm:prSet>
      <dgm:spPr/>
    </dgm:pt>
    <dgm:pt modelId="{1A3C4D67-FAA0-4E4F-9608-FAD6051F7D37}" type="pres">
      <dgm:prSet presAssocID="{6EA2B705-D9FE-44DF-B8FB-E3FE3037662A}" presName="radial" presStyleCnt="0">
        <dgm:presLayoutVars>
          <dgm:animLvl val="ctr"/>
        </dgm:presLayoutVars>
      </dgm:prSet>
      <dgm:spPr/>
    </dgm:pt>
    <dgm:pt modelId="{490528D3-AA61-4CC0-B108-F005191B4069}" type="pres">
      <dgm:prSet presAssocID="{2411CB4B-462E-4DB7-B83B-4D6962AA6524}" presName="centerShape" presStyleLbl="vennNode1" presStyleIdx="0" presStyleCnt="5" custScaleX="76262" custScaleY="42166"/>
      <dgm:spPr/>
    </dgm:pt>
    <dgm:pt modelId="{6B35A95A-6BB7-4C92-8737-9A2E4BC76226}" type="pres">
      <dgm:prSet presAssocID="{26802040-D75E-4315-87A7-C769A31D0F7D}" presName="node" presStyleLbl="vennNode1" presStyleIdx="1" presStyleCnt="5" custScaleX="137346" custScaleY="146616" custRadScaleRad="78064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C64167-E081-4D3B-8E9D-32324A2AEEF7}" type="pres">
      <dgm:prSet presAssocID="{CC115E92-0D63-41CE-96B5-9879D9DC6257}" presName="node" presStyleLbl="vennNode1" presStyleIdx="2" presStyleCnt="5" custScaleX="137346" custScaleY="1526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396A92-0771-471A-B49E-14417FEA6F7B}" type="pres">
      <dgm:prSet presAssocID="{B041F92A-60A6-4539-BE99-20B5029FDF61}" presName="node" presStyleLbl="vennNode1" presStyleIdx="3" presStyleCnt="5" custScaleX="137346" custScaleY="146616" custRadScaleRad="82132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1745AB-28AB-40D9-B658-306085E68D5E}" type="pres">
      <dgm:prSet presAssocID="{085FA489-B918-47FB-AB9C-B72764BFC4AC}" presName="node" presStyleLbl="vennNode1" presStyleIdx="4" presStyleCnt="5" custScaleX="137346" custScaleY="1526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10E0BB-2477-400C-B220-A23E7CEC87C8}" type="presOf" srcId="{26802040-D75E-4315-87A7-C769A31D0F7D}" destId="{6B35A95A-6BB7-4C92-8737-9A2E4BC76226}" srcOrd="0" destOrd="0" presId="urn:microsoft.com/office/officeart/2005/8/layout/radial3"/>
    <dgm:cxn modelId="{52BDACC1-2F3C-4704-A28C-AE7A9F9CAB2D}" type="presOf" srcId="{B041F92A-60A6-4539-BE99-20B5029FDF61}" destId="{47396A92-0771-471A-B49E-14417FEA6F7B}" srcOrd="0" destOrd="0" presId="urn:microsoft.com/office/officeart/2005/8/layout/radial3"/>
    <dgm:cxn modelId="{FA0A5E37-F58E-4ABB-9888-D77C15618FC8}" srcId="{2411CB4B-462E-4DB7-B83B-4D6962AA6524}" destId="{B041F92A-60A6-4539-BE99-20B5029FDF61}" srcOrd="2" destOrd="0" parTransId="{77364676-5694-4A6A-9FA3-C3D1630B3540}" sibTransId="{7DFF26B6-86A2-4E47-8362-8760C2124A85}"/>
    <dgm:cxn modelId="{25B97184-67EE-4D86-A754-A90241406267}" type="presOf" srcId="{CC115E92-0D63-41CE-96B5-9879D9DC6257}" destId="{0AC64167-E081-4D3B-8E9D-32324A2AEEF7}" srcOrd="0" destOrd="0" presId="urn:microsoft.com/office/officeart/2005/8/layout/radial3"/>
    <dgm:cxn modelId="{A60D2CF9-2974-4B53-A2FB-2CC3073627E0}" type="presOf" srcId="{2411CB4B-462E-4DB7-B83B-4D6962AA6524}" destId="{490528D3-AA61-4CC0-B108-F005191B4069}" srcOrd="0" destOrd="0" presId="urn:microsoft.com/office/officeart/2005/8/layout/radial3"/>
    <dgm:cxn modelId="{4F0B328A-2BC3-4E6A-B859-6F0E0376D17B}" type="presOf" srcId="{085FA489-B918-47FB-AB9C-B72764BFC4AC}" destId="{B21745AB-28AB-40D9-B658-306085E68D5E}" srcOrd="0" destOrd="0" presId="urn:microsoft.com/office/officeart/2005/8/layout/radial3"/>
    <dgm:cxn modelId="{4DA9DFBA-ACA9-4C63-8899-16AB72186104}" type="presOf" srcId="{6EA2B705-D9FE-44DF-B8FB-E3FE3037662A}" destId="{340FD79C-86AB-4E83-BEA6-3BD3F4DD8290}" srcOrd="0" destOrd="0" presId="urn:microsoft.com/office/officeart/2005/8/layout/radial3"/>
    <dgm:cxn modelId="{73B08DAE-F2F8-4078-8BAE-24D62F8A6C37}" srcId="{2411CB4B-462E-4DB7-B83B-4D6962AA6524}" destId="{085FA489-B918-47FB-AB9C-B72764BFC4AC}" srcOrd="3" destOrd="0" parTransId="{E320142A-712B-47AE-938C-EDF90CA1ED6A}" sibTransId="{99EF3346-A2DB-4C99-AD4C-BA8844E6B512}"/>
    <dgm:cxn modelId="{255E3E3A-7A88-4F46-8EE7-7777912CC0DD}" srcId="{6EA2B705-D9FE-44DF-B8FB-E3FE3037662A}" destId="{2411CB4B-462E-4DB7-B83B-4D6962AA6524}" srcOrd="0" destOrd="0" parTransId="{4251D95D-E181-46AB-9889-02273789A7B8}" sibTransId="{44DA114E-FF00-4FEF-8569-02E840DD8E7B}"/>
    <dgm:cxn modelId="{9227DF60-DBD1-4D65-8746-DFDECEE9C3E4}" srcId="{2411CB4B-462E-4DB7-B83B-4D6962AA6524}" destId="{CC115E92-0D63-41CE-96B5-9879D9DC6257}" srcOrd="1" destOrd="0" parTransId="{69B397A1-7497-4B07-A19B-9EBC84B5BBA2}" sibTransId="{2A46FAFB-8A47-44B8-9F26-563C1FF80E4C}"/>
    <dgm:cxn modelId="{F82F3B10-F06B-49A5-8C8B-FF5217D547A7}" srcId="{2411CB4B-462E-4DB7-B83B-4D6962AA6524}" destId="{26802040-D75E-4315-87A7-C769A31D0F7D}" srcOrd="0" destOrd="0" parTransId="{9673721E-6E73-4BFC-AA9B-C572DF3D886D}" sibTransId="{BECCB90B-61EB-4438-9D1A-5FEF82948B90}"/>
    <dgm:cxn modelId="{275C7E1A-428C-48A1-AF90-EFB3F1D1D353}" type="presParOf" srcId="{340FD79C-86AB-4E83-BEA6-3BD3F4DD8290}" destId="{1A3C4D67-FAA0-4E4F-9608-FAD6051F7D37}" srcOrd="0" destOrd="0" presId="urn:microsoft.com/office/officeart/2005/8/layout/radial3"/>
    <dgm:cxn modelId="{5D4956C2-E165-4676-91AE-BA1762F99796}" type="presParOf" srcId="{1A3C4D67-FAA0-4E4F-9608-FAD6051F7D37}" destId="{490528D3-AA61-4CC0-B108-F005191B4069}" srcOrd="0" destOrd="0" presId="urn:microsoft.com/office/officeart/2005/8/layout/radial3"/>
    <dgm:cxn modelId="{B4470C54-ED21-42BE-912D-DCD5BEF7BF91}" type="presParOf" srcId="{1A3C4D67-FAA0-4E4F-9608-FAD6051F7D37}" destId="{6B35A95A-6BB7-4C92-8737-9A2E4BC76226}" srcOrd="1" destOrd="0" presId="urn:microsoft.com/office/officeart/2005/8/layout/radial3"/>
    <dgm:cxn modelId="{EAEDBA35-52E7-4364-9867-CB5DD0A34C67}" type="presParOf" srcId="{1A3C4D67-FAA0-4E4F-9608-FAD6051F7D37}" destId="{0AC64167-E081-4D3B-8E9D-32324A2AEEF7}" srcOrd="2" destOrd="0" presId="urn:microsoft.com/office/officeart/2005/8/layout/radial3"/>
    <dgm:cxn modelId="{BED029C8-F284-4B6E-B4A1-E750AC13CE7B}" type="presParOf" srcId="{1A3C4D67-FAA0-4E4F-9608-FAD6051F7D37}" destId="{47396A92-0771-471A-B49E-14417FEA6F7B}" srcOrd="3" destOrd="0" presId="urn:microsoft.com/office/officeart/2005/8/layout/radial3"/>
    <dgm:cxn modelId="{8F9E50BD-5113-4323-9140-C124DA5C0482}" type="presParOf" srcId="{1A3C4D67-FAA0-4E4F-9608-FAD6051F7D37}" destId="{B21745AB-28AB-40D9-B658-306085E68D5E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0528D3-AA61-4CC0-B108-F005191B4069}">
      <dsp:nvSpPr>
        <dsp:cNvPr id="0" name=""/>
        <dsp:cNvSpPr/>
      </dsp:nvSpPr>
      <dsp:spPr>
        <a:xfrm>
          <a:off x="3117915" y="2620831"/>
          <a:ext cx="2894238" cy="160025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Здоровье</a:t>
          </a:r>
          <a:endParaRPr lang="ru-RU" sz="3700" kern="1200" dirty="0"/>
        </a:p>
      </dsp:txBody>
      <dsp:txXfrm>
        <a:off x="3541766" y="2855182"/>
        <a:ext cx="2046536" cy="1131550"/>
      </dsp:txXfrm>
    </dsp:sp>
    <dsp:sp modelId="{6B35A95A-6BB7-4C92-8737-9A2E4BC76226}">
      <dsp:nvSpPr>
        <dsp:cNvPr id="0" name=""/>
        <dsp:cNvSpPr/>
      </dsp:nvSpPr>
      <dsp:spPr>
        <a:xfrm>
          <a:off x="3261921" y="100541"/>
          <a:ext cx="2606226" cy="2782130"/>
        </a:xfrm>
        <a:prstGeom prst="ellipse">
          <a:avLst/>
        </a:prstGeom>
        <a:solidFill>
          <a:schemeClr val="accent5">
            <a:alpha val="50000"/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Духовное развитие человека </a:t>
          </a:r>
          <a:endParaRPr lang="ru-RU" sz="2200" kern="1200" dirty="0"/>
        </a:p>
      </dsp:txBody>
      <dsp:txXfrm>
        <a:off x="3643594" y="507975"/>
        <a:ext cx="1842880" cy="1967262"/>
      </dsp:txXfrm>
    </dsp:sp>
    <dsp:sp modelId="{0AC64167-E081-4D3B-8E9D-32324A2AEEF7}">
      <dsp:nvSpPr>
        <dsp:cNvPr id="0" name=""/>
        <dsp:cNvSpPr/>
      </dsp:nvSpPr>
      <dsp:spPr>
        <a:xfrm>
          <a:off x="5733420" y="1972757"/>
          <a:ext cx="2606226" cy="2896401"/>
        </a:xfrm>
        <a:prstGeom prst="ellipse">
          <a:avLst/>
        </a:prstGeom>
        <a:solidFill>
          <a:schemeClr val="accent5">
            <a:alpha val="50000"/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Психического состояния </a:t>
          </a:r>
          <a:endParaRPr lang="ru-RU" sz="2200" kern="1200" dirty="0"/>
        </a:p>
      </dsp:txBody>
      <dsp:txXfrm>
        <a:off x="6115093" y="2396925"/>
        <a:ext cx="1842880" cy="2048065"/>
      </dsp:txXfrm>
    </dsp:sp>
    <dsp:sp modelId="{47396A92-0771-471A-B49E-14417FEA6F7B}">
      <dsp:nvSpPr>
        <dsp:cNvPr id="0" name=""/>
        <dsp:cNvSpPr/>
      </dsp:nvSpPr>
      <dsp:spPr>
        <a:xfrm>
          <a:off x="3261921" y="4059784"/>
          <a:ext cx="2606226" cy="2782130"/>
        </a:xfrm>
        <a:prstGeom prst="ellipse">
          <a:avLst/>
        </a:prstGeom>
        <a:solidFill>
          <a:schemeClr val="accent5">
            <a:alpha val="50000"/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Физическая формы </a:t>
          </a:r>
          <a:endParaRPr lang="ru-RU" sz="2200" kern="1200" dirty="0"/>
        </a:p>
      </dsp:txBody>
      <dsp:txXfrm>
        <a:off x="3643594" y="4467218"/>
        <a:ext cx="1842880" cy="1967262"/>
      </dsp:txXfrm>
    </dsp:sp>
    <dsp:sp modelId="{B21745AB-28AB-40D9-B658-306085E68D5E}">
      <dsp:nvSpPr>
        <dsp:cNvPr id="0" name=""/>
        <dsp:cNvSpPr/>
      </dsp:nvSpPr>
      <dsp:spPr>
        <a:xfrm>
          <a:off x="790422" y="1972757"/>
          <a:ext cx="2606226" cy="2896401"/>
        </a:xfrm>
        <a:prstGeom prst="ellipse">
          <a:avLst/>
        </a:prstGeom>
        <a:solidFill>
          <a:schemeClr val="accent5">
            <a:alpha val="50000"/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Нравственная составляющая</a:t>
          </a:r>
          <a:endParaRPr lang="ru-RU" sz="2200" kern="1200" dirty="0"/>
        </a:p>
      </dsp:txBody>
      <dsp:txXfrm>
        <a:off x="1172095" y="2396925"/>
        <a:ext cx="1842880" cy="20480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284984"/>
            <a:ext cx="7772400" cy="3384376"/>
          </a:xfrm>
        </p:spPr>
        <p:txBody>
          <a:bodyPr>
            <a:noAutofit/>
          </a:bodyPr>
          <a:lstStyle/>
          <a:p>
            <a:pPr algn="r"/>
            <a:r>
              <a:rPr lang="ru-RU" sz="3200" b="1" i="1" dirty="0"/>
              <a:t>«Здоровый  человек  есть самое  </a:t>
            </a:r>
            <a:r>
              <a:rPr lang="ru-RU" sz="3200" i="1" dirty="0"/>
              <a:t/>
            </a:r>
            <a:br>
              <a:rPr lang="ru-RU" sz="3200" i="1" dirty="0"/>
            </a:br>
            <a:r>
              <a:rPr lang="ru-RU" sz="3200" b="1" i="1" dirty="0"/>
              <a:t>драгоценное произведение   природы»</a:t>
            </a:r>
            <a:r>
              <a:rPr lang="ru-RU" sz="3200" i="1" dirty="0"/>
              <a:t/>
            </a:r>
            <a:br>
              <a:rPr lang="ru-RU" sz="3200" i="1" dirty="0"/>
            </a:br>
            <a:r>
              <a:rPr lang="ru-RU" sz="3200" b="1" i="1" dirty="0" smtClean="0"/>
              <a:t>Томас </a:t>
            </a:r>
            <a:r>
              <a:rPr lang="ru-RU" sz="3200" b="1" i="1" dirty="0" err="1"/>
              <a:t>Карлейль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938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84186047"/>
              </p:ext>
            </p:extLst>
          </p:nvPr>
        </p:nvGraphicFramePr>
        <p:xfrm>
          <a:off x="13931" y="16084"/>
          <a:ext cx="9130069" cy="6841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994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r>
              <a:rPr lang="ru-RU" dirty="0" smtClean="0"/>
              <a:t> ФГОС ДО:</a:t>
            </a:r>
            <a:br>
              <a:rPr lang="ru-RU" dirty="0" smtClean="0"/>
            </a:br>
            <a:r>
              <a:rPr lang="ru-RU" b="1" dirty="0" smtClean="0"/>
              <a:t>1.6</a:t>
            </a:r>
            <a:r>
              <a:rPr lang="ru-RU" b="1" dirty="0"/>
              <a:t>. Стандарт направлен на решение следующих задач</a:t>
            </a:r>
            <a:r>
              <a:rPr lang="ru-RU" b="1" dirty="0" smtClean="0"/>
              <a:t>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1) охрану и укрепление физического и психического здоровья детей, в том числе их эмоционального благополучия;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982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Autofit/>
          </a:bodyPr>
          <a:lstStyle/>
          <a:p>
            <a:r>
              <a:rPr lang="ru-RU" sz="3600" dirty="0"/>
              <a:t>ФГОС ДО: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2.6</a:t>
            </a:r>
            <a:r>
              <a:rPr lang="ru-RU" sz="3600" b="1" dirty="0"/>
              <a:t>. Содержание Программы должно обеспечивать развитие личности, мотивации и способностей детей в различных видах деятельности и охватывать следующие структурные единицы, представляющие определенные направления развития и образования детей (далее - образовательные области):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8126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ru-RU" dirty="0"/>
              <a:t>ФГОС ДО: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3.2</a:t>
            </a:r>
            <a:r>
              <a:rPr lang="ru-RU" b="1" dirty="0"/>
              <a:t>. </a:t>
            </a:r>
            <a:r>
              <a:rPr lang="ru-RU" b="1" dirty="0" smtClean="0"/>
              <a:t>Требования </a:t>
            </a:r>
            <a:r>
              <a:rPr lang="ru-RU" b="1" dirty="0"/>
              <a:t>к психолого-педагогическим условиям реализации основной образовательной программы дошкольного образования.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080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284984"/>
            <a:ext cx="7772400" cy="3384376"/>
          </a:xfrm>
        </p:spPr>
        <p:txBody>
          <a:bodyPr>
            <a:noAutofit/>
          </a:bodyPr>
          <a:lstStyle/>
          <a:p>
            <a:pPr algn="r"/>
            <a:r>
              <a:rPr lang="ru-RU" sz="3200" b="1" i="1" dirty="0"/>
              <a:t>«Здоровый  человек  есть самое  </a:t>
            </a:r>
            <a:r>
              <a:rPr lang="ru-RU" sz="3200" i="1" dirty="0"/>
              <a:t/>
            </a:r>
            <a:br>
              <a:rPr lang="ru-RU" sz="3200" i="1" dirty="0"/>
            </a:br>
            <a:r>
              <a:rPr lang="ru-RU" sz="3200" b="1" i="1" dirty="0"/>
              <a:t>драгоценное произведение   природы»</a:t>
            </a:r>
            <a:r>
              <a:rPr lang="ru-RU" sz="3200" i="1" dirty="0"/>
              <a:t/>
            </a:r>
            <a:br>
              <a:rPr lang="ru-RU" sz="3200" i="1" dirty="0"/>
            </a:br>
            <a:r>
              <a:rPr lang="ru-RU" sz="3200" b="1" i="1" dirty="0" smtClean="0"/>
              <a:t>Томас </a:t>
            </a:r>
            <a:r>
              <a:rPr lang="ru-RU" sz="3200" b="1" i="1" dirty="0" err="1"/>
              <a:t>Карлейль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6315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30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«Здоровый  человек  есть самое   драгоценное произведение   природы» Томас Карлейль </vt:lpstr>
      <vt:lpstr>Презентация PowerPoint</vt:lpstr>
      <vt:lpstr> ФГОС ДО: 1.6. Стандарт направлен на решение следующих задач: 1) охрану и укрепление физического и психического здоровья детей, в том числе их эмоционального благополучия; </vt:lpstr>
      <vt:lpstr>ФГОС ДО:  2.6. Содержание Программы должно обеспечивать развитие личности, мотивации и способностей детей в различных видах деятельности и охватывать следующие структурные единицы, представляющие определенные направления развития и образования детей (далее - образовательные области):  </vt:lpstr>
      <vt:lpstr>ФГОС ДО:  3.2. Требования к психолого-педагогическим условиям реализации основной образовательной программы дошкольного образования.</vt:lpstr>
      <vt:lpstr>«Здоровый  человек  есть самое   драгоценное произведение   природы» Томас Карлейль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«Здоровый  человек  есть самое   драгоценное произведение   природы» Томас Карлейль </dc:title>
  <dc:creator>Аида</dc:creator>
  <cp:lastModifiedBy>Аида</cp:lastModifiedBy>
  <cp:revision>6</cp:revision>
  <dcterms:created xsi:type="dcterms:W3CDTF">2017-02-16T18:27:31Z</dcterms:created>
  <dcterms:modified xsi:type="dcterms:W3CDTF">2017-02-16T20:15:40Z</dcterms:modified>
</cp:coreProperties>
</file>