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0" r:id="rId4"/>
    <p:sldId id="261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210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94" y="6786578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42900" y="0"/>
            <a:ext cx="70009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AutoShape 2" descr="https://edu.tatar.ru/upload/anketas/442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60" y="285720"/>
            <a:ext cx="2928958" cy="32385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14422" y="3571868"/>
            <a:ext cx="5214974" cy="35394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Нәби Дәүли исемендәге 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Базарлы Матак гимназиясенең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</a:t>
            </a:r>
            <a:r>
              <a:rPr lang="tt-RU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гары квалификацион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категорияле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tt-RU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атар теле һәм әдәбияты укытучысы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Сафина Лилия Гавас кызының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</a:t>
            </a:r>
            <a:r>
              <a:rPr lang="tt-RU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 тәҗрибәсеннән</a:t>
            </a:r>
            <a:endParaRPr lang="ru-RU" sz="28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70675" y="7034715"/>
            <a:ext cx="1714480" cy="193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32" y="7072330"/>
            <a:ext cx="18573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690149" y="239017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882502" y="-1"/>
            <a:ext cx="1975497" cy="226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8" y="7336114"/>
            <a:ext cx="1857356" cy="18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87253" y="7168503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94" y="4500562"/>
          <a:ext cx="5857916" cy="3500462"/>
        </p:xfrm>
        <a:graphic>
          <a:graphicData uri="http://schemas.openxmlformats.org/drawingml/2006/table">
            <a:tbl>
              <a:tblPr/>
              <a:tblGrid>
                <a:gridCol w="272142"/>
                <a:gridCol w="1229409"/>
                <a:gridCol w="498713"/>
                <a:gridCol w="785818"/>
                <a:gridCol w="714380"/>
                <a:gridCol w="642942"/>
                <a:gridCol w="714380"/>
                <a:gridCol w="1000132"/>
              </a:tblGrid>
              <a:tr h="1750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VII 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Открытая научно-исследовательская конференция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Гулия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Талгатовна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МР РТ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за 2 место (призер)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Л.Г.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VII 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Открытая научно-исследовательская конференция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Габитова Регина Айратовна, Газизова Энже Рашитовна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МР РТ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за 1 место (победитель)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Л.Г.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395" marR="333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Выноска-облако 2"/>
          <p:cNvSpPr/>
          <p:nvPr/>
        </p:nvSpPr>
        <p:spPr>
          <a:xfrm>
            <a:off x="714356" y="285720"/>
            <a:ext cx="5429288" cy="2389406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2019-2020нче уку</a:t>
            </a:r>
          </a:p>
          <a:p>
            <a:pPr algn="ctr"/>
            <a:r>
              <a:rPr lang="tt-RU" sz="32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елы</a:t>
            </a:r>
          </a:p>
          <a:p>
            <a:pPr algn="ctr"/>
            <a:r>
              <a:rPr lang="tt-RU" sz="32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нәтиҗәләре</a:t>
            </a:r>
            <a:endParaRPr lang="ru-RU" sz="32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71" y="3714744"/>
          <a:ext cx="5929376" cy="785818"/>
        </p:xfrm>
        <a:graphic>
          <a:graphicData uri="http://schemas.openxmlformats.org/drawingml/2006/table">
            <a:tbl>
              <a:tblPr/>
              <a:tblGrid>
                <a:gridCol w="285922"/>
                <a:gridCol w="1179005"/>
                <a:gridCol w="488302"/>
                <a:gridCol w="837089"/>
                <a:gridCol w="697574"/>
                <a:gridCol w="627816"/>
                <a:gridCol w="767331"/>
                <a:gridCol w="1046337"/>
              </a:tblGrid>
              <a:tr h="785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п.п.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мероприятия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ФИО участника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 участия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Руководитель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785794" y="2928926"/>
            <a:ext cx="5583042" cy="61347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КОНФЕРЕН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Ц</a:t>
            </a:r>
            <a:r>
              <a:rPr lang="tt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ИЯЛӘР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000644" y="0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80" y="7286644"/>
            <a:ext cx="2143140" cy="185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87253" y="7168503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80" y="428594"/>
          <a:ext cx="6072229" cy="8501122"/>
        </p:xfrm>
        <a:graphic>
          <a:graphicData uri="http://schemas.openxmlformats.org/drawingml/2006/table">
            <a:tbl>
              <a:tblPr/>
              <a:tblGrid>
                <a:gridCol w="292811"/>
                <a:gridCol w="1322782"/>
                <a:gridCol w="670423"/>
                <a:gridCol w="814577"/>
                <a:gridCol w="742909"/>
                <a:gridCol w="514216"/>
                <a:gridCol w="971602"/>
                <a:gridCol w="742909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п.п.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мероприятия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ФИО участника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 участия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Руководитель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еспубликанская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научно - практическая конференция школьников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  Юность в древнем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Биляре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Сафина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Гулия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Талгатовна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МР РТ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за 1 место (победитель)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Сафина Л.Г.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еспубликанская научно - практическая конференция школьников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  Юность в древнем Биляре»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Габитова Регина Айратовна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МР РТ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за 2 место (призер)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Сафина Л.Г.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Межрегиональные юношеские чтения имени Кояш Тимбиковой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Сафина Гулия Талгатовна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МР РТ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за 2 место (призер)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Сафина Л.Г.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Межрегиональные юношеские чтения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Кояш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Тимбиковой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Габитова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Регина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Айратовна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МР РТ</a:t>
                      </a:r>
                    </a:p>
                  </a:txBody>
                  <a:tcPr marL="29233" marR="2923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за 2 место (призер)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Сафина Л.Г.</a:t>
                      </a:r>
                    </a:p>
                  </a:txBody>
                  <a:tcPr marL="29233" marR="29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000644" y="0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8" y="7286644"/>
            <a:ext cx="1857356" cy="185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87253" y="7168503"/>
            <a:ext cx="1857356" cy="2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57" y="428596"/>
          <a:ext cx="5786478" cy="8286808"/>
        </p:xfrm>
        <a:graphic>
          <a:graphicData uri="http://schemas.openxmlformats.org/drawingml/2006/table">
            <a:tbl>
              <a:tblPr/>
              <a:tblGrid>
                <a:gridCol w="500065"/>
                <a:gridCol w="1285884"/>
                <a:gridCol w="500066"/>
                <a:gridCol w="956663"/>
                <a:gridCol w="635950"/>
                <a:gridCol w="635950"/>
                <a:gridCol w="635950"/>
                <a:gridCol w="635950"/>
              </a:tblGrid>
              <a:tr h="207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Межрегиональные юношеские чтения имени Кояш Тимбиковой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Газизова Энже Рашитовна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МР РТ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за 1 место (победитель)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Л.Г.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Межрегиональные научно-практические чтения имени Гакиля Сагирова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Всероссийский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Габитова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Регина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Айратовна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Газизова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Энже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Рашитовна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МР РТ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за 2 место (призер)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Л.Г.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Республиканские чтения имени Габдуллы Кариева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Габитова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Регина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Айратовна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Газизова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Энже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Рашитовна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МР РТ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за 2 место (призер)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Л.Г.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Республиканские чтения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Габдуллы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Кариева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Гулия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Талгатовна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Базарно-Матакская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гимназия имени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Даули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Алькеевского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МР РТ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за 2 место (призер)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Сафина Л.Г.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393</Words>
  <Application>Microsoft Office PowerPoint</Application>
  <PresentationFormat>Экран (4:3)</PresentationFormat>
  <Paragraphs>109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Гимназия</dc:creator>
  <cp:lastModifiedBy>Vic</cp:lastModifiedBy>
  <cp:revision>34</cp:revision>
  <dcterms:created xsi:type="dcterms:W3CDTF">2021-02-10T13:16:21Z</dcterms:created>
  <dcterms:modified xsi:type="dcterms:W3CDTF">2022-02-21T23:18:57Z</dcterms:modified>
</cp:coreProperties>
</file>