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8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BDOU29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48A8B-D35D-4247-9700-7B20646DE6DB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E0754-1838-4472-819C-ABB2E5A1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0754-1838-4472-819C-ABB2E5A13CC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61653EB-07CA-498A-996A-4E6820A5D6CF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80AE530-15CD-45DE-B883-656E8201A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357562"/>
            <a:ext cx="7772400" cy="1199704"/>
          </a:xfrm>
        </p:spPr>
        <p:txBody>
          <a:bodyPr anchor="t"/>
          <a:lstStyle/>
          <a:p>
            <a:pPr algn="l"/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 для педагогов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Рабочий стол\Безопасность-детей-в-детском-сад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647700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 Вредно, если хвалят ребенка за то, что ему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дается легко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за то, что ему дано самой природой.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Вдвойне вредно хвалить того, кому что-то дается легко, ставя его в пример тем, кому это же дается трудно,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вопреки усилиям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Вредно, когда хвалят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слишком часто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безо всякой необходимости и неискренне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 Важно хвалить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конкретный поступок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ребенка, то, что он сделал, чего добился, а не его личность в целом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хвалить не следует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способствует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развитию чувства долга у детей;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создает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возможности для воспитания доброжелательного отношения к окружающим; 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способствует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формированию трудолюбия; 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определяет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особенности эмоционального состояния ребенка, мотивацию его деятельности.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педагога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08232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доброго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Использование мотивирующей оценки в организации образовательной деятельности дошкольников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Семинар для педагогов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1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Ориентирующая функция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 ребенок вследствие педагогической оценки осознает собственные знания, результаты своих действий;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Стимулирующая функция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 определяет переживание ребенком своего успеха или неуспеха и является побуждением к деятельности.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Регулирующая функция: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в период дошкольного детства педагог является для ребенка непререкаемым авторитетом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функции </a:t>
            </a:r>
            <a:br>
              <a:rPr lang="ru-RU" sz="4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оценочных воздействий: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12744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оценок: </a:t>
            </a:r>
            <a:b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5643578"/>
            <a:ext cx="4040188" cy="52862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Вербальные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6" y="5643578"/>
            <a:ext cx="4041775" cy="52862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Невербальные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642918"/>
            <a:ext cx="4040188" cy="5072098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i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Прямая-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выражающаяся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в одобрении или порицании либо действия, либо личностных качеств субъекта и адресованная непосредственно к субъекту. </a:t>
            </a:r>
          </a:p>
          <a:p>
            <a:r>
              <a:rPr lang="ru-RU" sz="36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Косвенная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- выражающаяся в одобрении либо в порицании определенных моральных качеств и поступков оцениваемого через непрямое соотношение его с другим лицом.</a:t>
            </a:r>
          </a:p>
          <a:p>
            <a:r>
              <a:rPr lang="ru-RU" sz="36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Опосредованная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-  выражающаяся в оценивании действий и личностных качеств одного субъекта через прямую оценку другого субъекта</a:t>
            </a:r>
          </a:p>
          <a:p>
            <a:r>
              <a:rPr lang="ru-RU" sz="36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Предвосхищающая -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выражающаяся в одобрении предстоящих действий субъекта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714356"/>
            <a:ext cx="4041775" cy="4671701"/>
          </a:xfrm>
        </p:spPr>
        <p:txBody>
          <a:bodyPr/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29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Младший возраст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– отрицательная оценка не воспринимается, поэтому не имеет воспитательного воздействия.</a:t>
            </a: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9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среднего возраста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оценивают успех и неуспех своей деятельности, переживая их. Неуспех, поражение отрицательно влияют на них и не стимулируют проявления настойчивости. Успех, удача, наоборот, оказывают подстегивающее воздействие. Поэтому негативных оценок  детям среднего возраста лучше не делать, а оценивать только их успехи. </a:t>
            </a:r>
          </a:p>
          <a:p>
            <a:pPr>
              <a:buNone/>
            </a:pPr>
            <a:endParaRPr lang="ru-RU" sz="29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9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старших детей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успех является хорошим стимулом для преодоления трудностей в дальнейшем. </a:t>
            </a:r>
          </a:p>
          <a:p>
            <a:endParaRPr lang="ru-RU" sz="29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    Наряду с этим на часть детей  неуспех не только не оказывает отрицательного влияния, а напротив, стимулирует их – потерпев неудачу, старшие дошкольники не прекращают деятельности, а с еще большей энергией пытаются преодолеть трудности.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</a:t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восприятия оценки: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приписывать отрицательную характеристику всему человеку, давать оценку личности 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обзывать (хамить, оскорблять, унижать, зло и ехидно высмеивать, давать обидные прозвища-ярлыки)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3. 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прилюдно понижать статус детей (то, что ребенок с благодарностью, спокойно и адекватно примет тет-а-тет, зачастую будет им агрессивно отвергаться при толпе «зрителей»)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ругать нельзя и вредно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 Выражайте свое эмоциональное отношение в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«я-сообщениях»: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Я сержусь, я в бешенстве, я в ярости, я раздражен, мне грустно, я сильно расстроен, я опечален...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 Выражайте свое отношение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онкретным словам и действиям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а не к ребенку в целом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Я сержусь, на то, что ты не собрал игрушки, хотя я просила тебя об этом.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 Объясняйте 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последствия осуждаемого (ругаемого) поступка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Я сержусь, на то, что ты не собрал игрушки, хотя я просила тебя об этом. Теперь  я и другие дети вынуждены помогать тебе и мы можем опоздать на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музыкальное занятие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 Завершайте конфликтную часть, выслушав и приняв извинения (если они будут), и переходите либо к паузе – чтобы успокоиться, либо к активным действиям по устранению последствий проступка.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ругать правильно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Похвала это не простое  и не однозначное средство воспитания.</a:t>
            </a:r>
          </a:p>
          <a:p>
            <a:pPr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Она может как помогать ребенку, развивая в нем лучшие черты, так и вредить, пробуждая негативные стороны личности</a:t>
            </a:r>
          </a:p>
          <a:p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«Если вы не знаете, за что похвалить ребенка, придумайте это!»        В. Леви                                         </a:t>
            </a:r>
            <a:endParaRPr lang="ru-RU" sz="36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Опишите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что вы видите. </a:t>
            </a:r>
          </a:p>
          <a:p>
            <a:pPr>
              <a:buNone/>
            </a:pP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Скажите - что вы </a:t>
            </a:r>
            <a:r>
              <a:rPr lang="ru-RU" sz="36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чувствуете.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36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Подытожьте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увиденное </a:t>
            </a:r>
          </a:p>
          <a:p>
            <a:pPr lvl="0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каким–нибудь похвальным словом.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«Описательная» похвала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509</TotalTime>
  <Words>217</Words>
  <Application>Microsoft Office PowerPoint</Application>
  <PresentationFormat>Экран (4:3)</PresentationFormat>
  <Paragraphs>69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 </vt:lpstr>
      <vt:lpstr>Использование мотивирующей оценки в организации образовательной деятельности дошкольников</vt:lpstr>
      <vt:lpstr> Основные функции  оценочных воздействий: </vt:lpstr>
      <vt:lpstr> Виды оценок:    </vt:lpstr>
      <vt:lpstr>Возрастные особенности  восприятия оценки:</vt:lpstr>
      <vt:lpstr>Как ругать нельзя и вредно</vt:lpstr>
      <vt:lpstr>Как ругать правильно</vt:lpstr>
      <vt:lpstr>«Если вы не знаете, за что похвалить ребенка, придумайте это!»        В. Леви                                         </vt:lpstr>
      <vt:lpstr>«Описательная» похвала</vt:lpstr>
      <vt:lpstr>Как хвалить не следует</vt:lpstr>
      <vt:lpstr>Оценка педагога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мотивирующей оценки в организации образовательной деятельности дошкольников» </dc:title>
  <dc:creator>MBDOU29</dc:creator>
  <cp:lastModifiedBy>MBDOU29</cp:lastModifiedBy>
  <cp:revision>46</cp:revision>
  <dcterms:created xsi:type="dcterms:W3CDTF">2016-08-10T02:21:34Z</dcterms:created>
  <dcterms:modified xsi:type="dcterms:W3CDTF">2017-01-23T08:02:07Z</dcterms:modified>
</cp:coreProperties>
</file>