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66" r:id="rId4"/>
    <p:sldId id="271" r:id="rId5"/>
    <p:sldId id="270" r:id="rId6"/>
    <p:sldId id="267" r:id="rId7"/>
    <p:sldId id="263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37CA9B-CB68-4355-A131-DCCF97DC17C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9E4F62-5566-4A04-AF86-A442A07BA95D}">
      <dgm:prSet phldrT="[Текст]" custT="1"/>
      <dgm:spPr/>
      <dgm:t>
        <a:bodyPr/>
        <a:lstStyle/>
        <a:p>
          <a:r>
            <a:rPr lang="ru-RU" sz="6000" dirty="0" smtClean="0"/>
            <a:t>животные</a:t>
          </a:r>
          <a:endParaRPr lang="ru-RU" sz="6000" dirty="0"/>
        </a:p>
      </dgm:t>
    </dgm:pt>
    <dgm:pt modelId="{5873C86F-46DB-4968-B870-FA1F037EBB03}" type="parTrans" cxnId="{A87A31B3-B4EA-496C-85A6-BBF04216FD6B}">
      <dgm:prSet/>
      <dgm:spPr/>
      <dgm:t>
        <a:bodyPr/>
        <a:lstStyle/>
        <a:p>
          <a:endParaRPr lang="ru-RU"/>
        </a:p>
      </dgm:t>
    </dgm:pt>
    <dgm:pt modelId="{1027AF95-A6CC-4990-A0D4-654AA5341BC4}" type="sibTrans" cxnId="{A87A31B3-B4EA-496C-85A6-BBF04216FD6B}">
      <dgm:prSet/>
      <dgm:spPr/>
      <dgm:t>
        <a:bodyPr/>
        <a:lstStyle/>
        <a:p>
          <a:endParaRPr lang="ru-RU"/>
        </a:p>
      </dgm:t>
    </dgm:pt>
    <dgm:pt modelId="{40956932-1EA7-4AEB-99C6-D5101C84F19C}">
      <dgm:prSet phldrT="[Текст]"/>
      <dgm:spPr/>
      <dgm:t>
        <a:bodyPr/>
        <a:lstStyle/>
        <a:p>
          <a:r>
            <a:rPr lang="ru-RU" dirty="0" smtClean="0"/>
            <a:t>земноводные</a:t>
          </a:r>
          <a:endParaRPr lang="ru-RU" dirty="0"/>
        </a:p>
      </dgm:t>
    </dgm:pt>
    <dgm:pt modelId="{1CF55803-9AA2-4D96-8DC2-CFD3DC58F585}" type="parTrans" cxnId="{CAA80FE4-70DC-46AF-B9C7-6C35F9597933}">
      <dgm:prSet/>
      <dgm:spPr/>
      <dgm:t>
        <a:bodyPr/>
        <a:lstStyle/>
        <a:p>
          <a:endParaRPr lang="ru-RU"/>
        </a:p>
      </dgm:t>
    </dgm:pt>
    <dgm:pt modelId="{7DBC8304-6F8F-437C-8809-1D496B314F22}" type="sibTrans" cxnId="{CAA80FE4-70DC-46AF-B9C7-6C35F9597933}">
      <dgm:prSet/>
      <dgm:spPr/>
      <dgm:t>
        <a:bodyPr/>
        <a:lstStyle/>
        <a:p>
          <a:endParaRPr lang="ru-RU"/>
        </a:p>
      </dgm:t>
    </dgm:pt>
    <dgm:pt modelId="{349383E7-982E-4CC0-82FE-72E8350DC3E9}">
      <dgm:prSet phldrT="[Текст]"/>
      <dgm:spPr/>
      <dgm:t>
        <a:bodyPr/>
        <a:lstStyle/>
        <a:p>
          <a:r>
            <a:rPr lang="ru-RU" dirty="0" smtClean="0"/>
            <a:t>звери</a:t>
          </a:r>
          <a:endParaRPr lang="ru-RU" dirty="0"/>
        </a:p>
      </dgm:t>
    </dgm:pt>
    <dgm:pt modelId="{216F3595-3429-44BD-9A80-A9B4BD12A75D}" type="parTrans" cxnId="{C396E6E1-7F89-4CC1-9A65-2FD7A485C6ED}">
      <dgm:prSet/>
      <dgm:spPr/>
      <dgm:t>
        <a:bodyPr/>
        <a:lstStyle/>
        <a:p>
          <a:endParaRPr lang="ru-RU"/>
        </a:p>
      </dgm:t>
    </dgm:pt>
    <dgm:pt modelId="{1D787778-2A6A-458B-9E3E-2A1CDE4DA4DA}" type="sibTrans" cxnId="{C396E6E1-7F89-4CC1-9A65-2FD7A485C6ED}">
      <dgm:prSet/>
      <dgm:spPr/>
      <dgm:t>
        <a:bodyPr/>
        <a:lstStyle/>
        <a:p>
          <a:endParaRPr lang="ru-RU"/>
        </a:p>
      </dgm:t>
    </dgm:pt>
    <dgm:pt modelId="{D652340E-C69B-49E0-AC7D-433BFDCA3786}" type="pres">
      <dgm:prSet presAssocID="{0E37CA9B-CB68-4355-A131-DCCF97DC17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32AD61-FEB2-4646-86F1-9AA8F2B0ECA2}" type="pres">
      <dgm:prSet presAssocID="{189E4F62-5566-4A04-AF86-A442A07BA95D}" presName="node" presStyleLbl="node1" presStyleIdx="0" presStyleCnt="3" custScaleX="21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15ED3-6D3B-484C-9818-ADE4D69F0EA4}" type="pres">
      <dgm:prSet presAssocID="{1027AF95-A6CC-4990-A0D4-654AA5341BC4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D0F5C68-CE68-4165-ABD3-7BFF84228772}" type="pres">
      <dgm:prSet presAssocID="{1027AF95-A6CC-4990-A0D4-654AA5341BC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E1C790B-B702-43D4-BDB6-A90E1CDA06AF}" type="pres">
      <dgm:prSet presAssocID="{40956932-1EA7-4AEB-99C6-D5101C84F19C}" presName="node" presStyleLbl="node1" presStyleIdx="1" presStyleCnt="3" custScaleX="154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B8314-E9F8-48B1-BBF0-7240F9D6DDFB}" type="pres">
      <dgm:prSet presAssocID="{7DBC8304-6F8F-437C-8809-1D496B314F2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748DA58-4475-464B-9373-E434FB4D3245}" type="pres">
      <dgm:prSet presAssocID="{7DBC8304-6F8F-437C-8809-1D496B314F2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79D69C5-1293-42EF-8638-2FC2FC0B1635}" type="pres">
      <dgm:prSet presAssocID="{349383E7-982E-4CC0-82FE-72E8350DC3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7792E-BAE9-45BC-B8A4-105092E41882}" type="pres">
      <dgm:prSet presAssocID="{1D787778-2A6A-458B-9E3E-2A1CDE4DA4D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96BE00FF-19F5-4C1D-8B6E-4F9F6996715C}" type="pres">
      <dgm:prSet presAssocID="{1D787778-2A6A-458B-9E3E-2A1CDE4DA4DA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F7749B3-BF84-437B-BEC7-84CA7E34C2E4}" type="presOf" srcId="{349383E7-982E-4CC0-82FE-72E8350DC3E9}" destId="{579D69C5-1293-42EF-8638-2FC2FC0B1635}" srcOrd="0" destOrd="0" presId="urn:microsoft.com/office/officeart/2005/8/layout/cycle7"/>
    <dgm:cxn modelId="{7E098F38-B47A-437B-AE8E-4A2570ADA224}" type="presOf" srcId="{189E4F62-5566-4A04-AF86-A442A07BA95D}" destId="{BB32AD61-FEB2-4646-86F1-9AA8F2B0ECA2}" srcOrd="0" destOrd="0" presId="urn:microsoft.com/office/officeart/2005/8/layout/cycle7"/>
    <dgm:cxn modelId="{6E2AA1DC-783E-4799-AFF1-3E06D917FAB1}" type="presOf" srcId="{1D787778-2A6A-458B-9E3E-2A1CDE4DA4DA}" destId="{96BE00FF-19F5-4C1D-8B6E-4F9F6996715C}" srcOrd="1" destOrd="0" presId="urn:microsoft.com/office/officeart/2005/8/layout/cycle7"/>
    <dgm:cxn modelId="{B847CBDF-3F4D-476D-A7C9-885D5B75387C}" type="presOf" srcId="{7DBC8304-6F8F-437C-8809-1D496B314F22}" destId="{8BEB8314-E9F8-48B1-BBF0-7240F9D6DDFB}" srcOrd="0" destOrd="0" presId="urn:microsoft.com/office/officeart/2005/8/layout/cycle7"/>
    <dgm:cxn modelId="{C396E6E1-7F89-4CC1-9A65-2FD7A485C6ED}" srcId="{0E37CA9B-CB68-4355-A131-DCCF97DC17CA}" destId="{349383E7-982E-4CC0-82FE-72E8350DC3E9}" srcOrd="2" destOrd="0" parTransId="{216F3595-3429-44BD-9A80-A9B4BD12A75D}" sibTransId="{1D787778-2A6A-458B-9E3E-2A1CDE4DA4DA}"/>
    <dgm:cxn modelId="{E68BBF2A-B867-442F-86B4-246F6094A66D}" type="presOf" srcId="{1027AF95-A6CC-4990-A0D4-654AA5341BC4}" destId="{B6615ED3-6D3B-484C-9818-ADE4D69F0EA4}" srcOrd="0" destOrd="0" presId="urn:microsoft.com/office/officeart/2005/8/layout/cycle7"/>
    <dgm:cxn modelId="{928CE8DF-EC33-49FF-9F2F-9CDAAA41D927}" type="presOf" srcId="{40956932-1EA7-4AEB-99C6-D5101C84F19C}" destId="{6E1C790B-B702-43D4-BDB6-A90E1CDA06AF}" srcOrd="0" destOrd="0" presId="urn:microsoft.com/office/officeart/2005/8/layout/cycle7"/>
    <dgm:cxn modelId="{B62FE1B5-0062-40FF-88FE-80FB596837F6}" type="presOf" srcId="{7DBC8304-6F8F-437C-8809-1D496B314F22}" destId="{7748DA58-4475-464B-9373-E434FB4D3245}" srcOrd="1" destOrd="0" presId="urn:microsoft.com/office/officeart/2005/8/layout/cycle7"/>
    <dgm:cxn modelId="{83571FAF-D93C-4194-B2F6-A3AAE3A85FE1}" type="presOf" srcId="{1027AF95-A6CC-4990-A0D4-654AA5341BC4}" destId="{6D0F5C68-CE68-4165-ABD3-7BFF84228772}" srcOrd="1" destOrd="0" presId="urn:microsoft.com/office/officeart/2005/8/layout/cycle7"/>
    <dgm:cxn modelId="{323C27DB-95DE-4B25-933F-50D18DEB7DCD}" type="presOf" srcId="{0E37CA9B-CB68-4355-A131-DCCF97DC17CA}" destId="{D652340E-C69B-49E0-AC7D-433BFDCA3786}" srcOrd="0" destOrd="0" presId="urn:microsoft.com/office/officeart/2005/8/layout/cycle7"/>
    <dgm:cxn modelId="{CAA80FE4-70DC-46AF-B9C7-6C35F9597933}" srcId="{0E37CA9B-CB68-4355-A131-DCCF97DC17CA}" destId="{40956932-1EA7-4AEB-99C6-D5101C84F19C}" srcOrd="1" destOrd="0" parTransId="{1CF55803-9AA2-4D96-8DC2-CFD3DC58F585}" sibTransId="{7DBC8304-6F8F-437C-8809-1D496B314F22}"/>
    <dgm:cxn modelId="{53B5400C-848F-4D07-B791-70D049990986}" type="presOf" srcId="{1D787778-2A6A-458B-9E3E-2A1CDE4DA4DA}" destId="{5F47792E-BAE9-45BC-B8A4-105092E41882}" srcOrd="0" destOrd="0" presId="urn:microsoft.com/office/officeart/2005/8/layout/cycle7"/>
    <dgm:cxn modelId="{A87A31B3-B4EA-496C-85A6-BBF04216FD6B}" srcId="{0E37CA9B-CB68-4355-A131-DCCF97DC17CA}" destId="{189E4F62-5566-4A04-AF86-A442A07BA95D}" srcOrd="0" destOrd="0" parTransId="{5873C86F-46DB-4968-B870-FA1F037EBB03}" sibTransId="{1027AF95-A6CC-4990-A0D4-654AA5341BC4}"/>
    <dgm:cxn modelId="{1C2A85A5-CD15-4B9F-B5B7-302927002476}" type="presParOf" srcId="{D652340E-C69B-49E0-AC7D-433BFDCA3786}" destId="{BB32AD61-FEB2-4646-86F1-9AA8F2B0ECA2}" srcOrd="0" destOrd="0" presId="urn:microsoft.com/office/officeart/2005/8/layout/cycle7"/>
    <dgm:cxn modelId="{47EAC1A6-344F-4D2A-8C74-6DEE322909AF}" type="presParOf" srcId="{D652340E-C69B-49E0-AC7D-433BFDCA3786}" destId="{B6615ED3-6D3B-484C-9818-ADE4D69F0EA4}" srcOrd="1" destOrd="0" presId="urn:microsoft.com/office/officeart/2005/8/layout/cycle7"/>
    <dgm:cxn modelId="{402B72CE-3A24-4D0A-851E-49F6334B8E15}" type="presParOf" srcId="{B6615ED3-6D3B-484C-9818-ADE4D69F0EA4}" destId="{6D0F5C68-CE68-4165-ABD3-7BFF84228772}" srcOrd="0" destOrd="0" presId="urn:microsoft.com/office/officeart/2005/8/layout/cycle7"/>
    <dgm:cxn modelId="{8F9CF5C4-AE94-48D0-8AB4-D97919C4304A}" type="presParOf" srcId="{D652340E-C69B-49E0-AC7D-433BFDCA3786}" destId="{6E1C790B-B702-43D4-BDB6-A90E1CDA06AF}" srcOrd="2" destOrd="0" presId="urn:microsoft.com/office/officeart/2005/8/layout/cycle7"/>
    <dgm:cxn modelId="{3B53E77F-D0F1-438A-A83E-FCC393CE393B}" type="presParOf" srcId="{D652340E-C69B-49E0-AC7D-433BFDCA3786}" destId="{8BEB8314-E9F8-48B1-BBF0-7240F9D6DDFB}" srcOrd="3" destOrd="0" presId="urn:microsoft.com/office/officeart/2005/8/layout/cycle7"/>
    <dgm:cxn modelId="{49240D13-9A56-45D4-BEE5-CB43B918DF06}" type="presParOf" srcId="{8BEB8314-E9F8-48B1-BBF0-7240F9D6DDFB}" destId="{7748DA58-4475-464B-9373-E434FB4D3245}" srcOrd="0" destOrd="0" presId="urn:microsoft.com/office/officeart/2005/8/layout/cycle7"/>
    <dgm:cxn modelId="{327D5DB7-664C-4F15-975B-B24E82267CB6}" type="presParOf" srcId="{D652340E-C69B-49E0-AC7D-433BFDCA3786}" destId="{579D69C5-1293-42EF-8638-2FC2FC0B1635}" srcOrd="4" destOrd="0" presId="urn:microsoft.com/office/officeart/2005/8/layout/cycle7"/>
    <dgm:cxn modelId="{655BCA7D-D0C5-4B28-9EA7-00323A60326C}" type="presParOf" srcId="{D652340E-C69B-49E0-AC7D-433BFDCA3786}" destId="{5F47792E-BAE9-45BC-B8A4-105092E41882}" srcOrd="5" destOrd="0" presId="urn:microsoft.com/office/officeart/2005/8/layout/cycle7"/>
    <dgm:cxn modelId="{9B245D3E-9312-4955-BD18-ACC19FE96B06}" type="presParOf" srcId="{5F47792E-BAE9-45BC-B8A4-105092E41882}" destId="{96BE00FF-19F5-4C1D-8B6E-4F9F6996715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2AD61-FEB2-4646-86F1-9AA8F2B0ECA2}">
      <dsp:nvSpPr>
        <dsp:cNvPr id="0" name=""/>
        <dsp:cNvSpPr/>
      </dsp:nvSpPr>
      <dsp:spPr>
        <a:xfrm>
          <a:off x="323572" y="162194"/>
          <a:ext cx="5881849" cy="1370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животные</a:t>
          </a:r>
          <a:endParaRPr lang="ru-RU" sz="6000" kern="1200" dirty="0"/>
        </a:p>
      </dsp:txBody>
      <dsp:txXfrm>
        <a:off x="363720" y="202342"/>
        <a:ext cx="5801553" cy="1290457"/>
      </dsp:txXfrm>
    </dsp:sp>
    <dsp:sp modelId="{B6615ED3-6D3B-484C-9818-ADE4D69F0EA4}">
      <dsp:nvSpPr>
        <dsp:cNvPr id="0" name=""/>
        <dsp:cNvSpPr/>
      </dsp:nvSpPr>
      <dsp:spPr>
        <a:xfrm rot="3600000">
          <a:off x="3979404" y="2568430"/>
          <a:ext cx="834252" cy="4797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123333" y="2664383"/>
        <a:ext cx="546394" cy="287857"/>
      </dsp:txXfrm>
    </dsp:sp>
    <dsp:sp modelId="{6E1C790B-B702-43D4-BDB6-A90E1CDA06AF}">
      <dsp:nvSpPr>
        <dsp:cNvPr id="0" name=""/>
        <dsp:cNvSpPr/>
      </dsp:nvSpPr>
      <dsp:spPr>
        <a:xfrm>
          <a:off x="3413999" y="4083675"/>
          <a:ext cx="4229131" cy="1370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земноводные</a:t>
          </a:r>
          <a:endParaRPr lang="ru-RU" sz="4300" kern="1200" dirty="0"/>
        </a:p>
      </dsp:txBody>
      <dsp:txXfrm>
        <a:off x="3454147" y="4123823"/>
        <a:ext cx="4148835" cy="1290457"/>
      </dsp:txXfrm>
    </dsp:sp>
    <dsp:sp modelId="{8BEB8314-E9F8-48B1-BBF0-7240F9D6DDFB}">
      <dsp:nvSpPr>
        <dsp:cNvPr id="0" name=""/>
        <dsp:cNvSpPr/>
      </dsp:nvSpPr>
      <dsp:spPr>
        <a:xfrm rot="10800000">
          <a:off x="2475464" y="4529170"/>
          <a:ext cx="834252" cy="4797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619393" y="4625123"/>
        <a:ext cx="546394" cy="287857"/>
      </dsp:txXfrm>
    </dsp:sp>
    <dsp:sp modelId="{579D69C5-1293-42EF-8638-2FC2FC0B1635}">
      <dsp:nvSpPr>
        <dsp:cNvPr id="0" name=""/>
        <dsp:cNvSpPr/>
      </dsp:nvSpPr>
      <dsp:spPr>
        <a:xfrm>
          <a:off x="-370324" y="4083675"/>
          <a:ext cx="2741507" cy="13707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звери</a:t>
          </a:r>
          <a:endParaRPr lang="ru-RU" sz="4300" kern="1200" dirty="0"/>
        </a:p>
      </dsp:txBody>
      <dsp:txXfrm>
        <a:off x="-330176" y="4123823"/>
        <a:ext cx="2661211" cy="1290457"/>
      </dsp:txXfrm>
    </dsp:sp>
    <dsp:sp modelId="{5F47792E-BAE9-45BC-B8A4-105092E41882}">
      <dsp:nvSpPr>
        <dsp:cNvPr id="0" name=""/>
        <dsp:cNvSpPr/>
      </dsp:nvSpPr>
      <dsp:spPr>
        <a:xfrm rot="18000000">
          <a:off x="1715337" y="2568430"/>
          <a:ext cx="834252" cy="4797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859266" y="2664383"/>
        <a:ext cx="546394" cy="287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023009D-8FC0-485A-8ADD-6D06BD45589F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CCA430B-6C1D-4F71-8FEE-3B2E7EB77D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ll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72408" cy="1702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Конструирование по собственному замыслу (иллюстрирование сказки «Теремок»)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 Пак Д.Ч.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20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Животные</a:t>
            </a:r>
            <a:endParaRPr lang="ru-RU" sz="7200" dirty="0"/>
          </a:p>
        </p:txBody>
      </p:sp>
      <p:pic>
        <p:nvPicPr>
          <p:cNvPr id="6" name="Содержимое 5" descr="мы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2443832" cy="1918433"/>
          </a:xfrm>
          <a:prstGeom prst="rect">
            <a:avLst/>
          </a:prstGeom>
        </p:spPr>
      </p:pic>
      <p:pic>
        <p:nvPicPr>
          <p:cNvPr id="7" name="Содержимое 5" descr="0_3b45_ef797a92_XL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76691" y="2132856"/>
            <a:ext cx="2627035" cy="2016224"/>
          </a:xfrm>
          <a:prstGeom prst="rect">
            <a:avLst/>
          </a:prstGeom>
        </p:spPr>
      </p:pic>
      <p:pic>
        <p:nvPicPr>
          <p:cNvPr id="8" name="Содержимое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227" y="2132856"/>
            <a:ext cx="2545239" cy="2016224"/>
          </a:xfrm>
          <a:prstGeom prst="rect">
            <a:avLst/>
          </a:prstGeom>
        </p:spPr>
      </p:pic>
      <p:pic>
        <p:nvPicPr>
          <p:cNvPr id="9" name="Содержимое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4437111"/>
            <a:ext cx="2443832" cy="1796867"/>
          </a:xfrm>
          <a:prstGeom prst="rect">
            <a:avLst/>
          </a:prstGeom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451196"/>
            <a:ext cx="2362739" cy="1714108"/>
          </a:xfrm>
          <a:prstGeom prst="rect">
            <a:avLst/>
          </a:prstGeom>
        </p:spPr>
      </p:pic>
      <p:pic>
        <p:nvPicPr>
          <p:cNvPr id="11" name="Содержимое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604" y="4451196"/>
            <a:ext cx="2466486" cy="171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118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 </a:t>
            </a:r>
            <a:endParaRPr lang="ru-RU" sz="7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930922"/>
              </p:ext>
            </p:extLst>
          </p:nvPr>
        </p:nvGraphicFramePr>
        <p:xfrm>
          <a:off x="899592" y="764704"/>
          <a:ext cx="7272807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97706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ЗВЕРИ ЗЕМНОВОДНЫЕ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/>
              <a:t>МЫШЬ                       ЛЯГУШКА</a:t>
            </a:r>
          </a:p>
          <a:p>
            <a:pPr marL="68580" indent="0">
              <a:buNone/>
            </a:pPr>
            <a:r>
              <a:rPr lang="ru-RU" sz="3200" dirty="0" smtClean="0"/>
              <a:t>ЗАЯЦ</a:t>
            </a:r>
          </a:p>
          <a:p>
            <a:pPr marL="68580" indent="0">
              <a:buNone/>
            </a:pPr>
            <a:r>
              <a:rPr lang="ru-RU" sz="3200" dirty="0" smtClean="0"/>
              <a:t>ЛИСИЦА</a:t>
            </a:r>
          </a:p>
          <a:p>
            <a:pPr marL="68580" indent="0">
              <a:buNone/>
            </a:pPr>
            <a:r>
              <a:rPr lang="ru-RU" sz="3200" dirty="0" smtClean="0"/>
              <a:t>ВОЛК</a:t>
            </a:r>
          </a:p>
          <a:p>
            <a:pPr marL="68580" indent="0">
              <a:buNone/>
            </a:pPr>
            <a:r>
              <a:rPr lang="ru-RU" sz="3200" dirty="0" smtClean="0"/>
              <a:t>МЕДВЕДЬ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69428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20472"/>
            <a:ext cx="7024744" cy="1028308"/>
          </a:xfrm>
        </p:spPr>
        <p:txBody>
          <a:bodyPr>
            <a:noAutofit/>
          </a:bodyPr>
          <a:lstStyle/>
          <a:p>
            <a:r>
              <a:rPr lang="ru-RU" sz="7200" dirty="0" smtClean="0"/>
              <a:t>Теремок </a:t>
            </a:r>
            <a:endParaRPr lang="ru-RU" sz="7200" dirty="0"/>
          </a:p>
        </p:txBody>
      </p:sp>
      <p:pic>
        <p:nvPicPr>
          <p:cNvPr id="7" name="Содержимое 4" descr="myshka-norushka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765" y="1448780"/>
            <a:ext cx="1632394" cy="2030973"/>
          </a:xfrm>
          <a:prstGeom prst="rect">
            <a:avLst/>
          </a:prstGeom>
        </p:spPr>
      </p:pic>
      <p:pic>
        <p:nvPicPr>
          <p:cNvPr id="8" name="Содержимое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944" y="1701777"/>
            <a:ext cx="1512168" cy="1806707"/>
          </a:xfrm>
          <a:prstGeom prst="rect">
            <a:avLst/>
          </a:prstGeom>
        </p:spPr>
      </p:pic>
      <p:pic>
        <p:nvPicPr>
          <p:cNvPr id="9" name="Содержимое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630" y="2425612"/>
            <a:ext cx="1632530" cy="2239752"/>
          </a:xfrm>
          <a:prstGeom prst="rect">
            <a:avLst/>
          </a:prstGeom>
        </p:spPr>
      </p:pic>
      <p:pic>
        <p:nvPicPr>
          <p:cNvPr id="10" name="Содержимое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780" y="321924"/>
            <a:ext cx="2219662" cy="2577671"/>
          </a:xfrm>
          <a:prstGeom prst="rect">
            <a:avLst/>
          </a:prstGeom>
        </p:spPr>
      </p:pic>
      <p:pic>
        <p:nvPicPr>
          <p:cNvPr id="11" name="Содержимое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38537"/>
            <a:ext cx="3024336" cy="2232248"/>
          </a:xfrm>
          <a:prstGeom prst="rect">
            <a:avLst/>
          </a:prstGeom>
        </p:spPr>
      </p:pic>
      <p:pic>
        <p:nvPicPr>
          <p:cNvPr id="13" name="Содержимое 4" descr="волче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16779" y="3981656"/>
            <a:ext cx="2253444" cy="2447240"/>
          </a:xfrm>
          <a:prstGeom prst="rect">
            <a:avLst/>
          </a:prstGeom>
        </p:spPr>
      </p:pic>
      <p:sp>
        <p:nvSpPr>
          <p:cNvPr id="3" name="Шестиугольник 2"/>
          <p:cNvSpPr/>
          <p:nvPr/>
        </p:nvSpPr>
        <p:spPr>
          <a:xfrm>
            <a:off x="1979712" y="2960990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1805209" y="1448780"/>
            <a:ext cx="960120" cy="914400"/>
          </a:xfrm>
          <a:prstGeom prst="pentagon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авильный пятиугольник 11"/>
          <p:cNvSpPr/>
          <p:nvPr/>
        </p:nvSpPr>
        <p:spPr>
          <a:xfrm>
            <a:off x="5007835" y="1511212"/>
            <a:ext cx="960120" cy="914400"/>
          </a:xfrm>
          <a:prstGeom prst="pentag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732240" y="2946338"/>
            <a:ext cx="1060704" cy="914400"/>
          </a:xfrm>
          <a:prstGeom prst="triangle">
            <a:avLst/>
          </a:prstGeom>
          <a:solidFill>
            <a:schemeClr val="accent3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354509" y="4665364"/>
            <a:ext cx="949651" cy="87702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252507" lon="21593999" rev="545522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5160395"/>
            <a:ext cx="1192028" cy="126850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5772139" y="848424"/>
            <a:ext cx="480061" cy="792088"/>
          </a:xfrm>
          <a:prstGeom prst="rtTriangle">
            <a:avLst/>
          </a:prstGeom>
          <a:solidFill>
            <a:schemeClr val="bg1">
              <a:lumMod val="85000"/>
            </a:schemeClr>
          </a:solidFill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7836" y="5661248"/>
            <a:ext cx="1311224" cy="7676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569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08912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Стоит в поле теремок-теремок</a:t>
            </a:r>
            <a:endParaRPr lang="ru-RU" dirty="0"/>
          </a:p>
        </p:txBody>
      </p:sp>
      <p:pic>
        <p:nvPicPr>
          <p:cNvPr id="4" name="Содержимое 3" descr="терем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8208912" cy="5040560"/>
          </a:xfrm>
        </p:spPr>
      </p:pic>
    </p:spTree>
    <p:extLst>
      <p:ext uri="{BB962C8B-B14F-4D97-AF65-F5344CB8AC3E}">
        <p14:creationId xmlns:p14="http://schemas.microsoft.com/office/powerpoint/2010/main" val="4173164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построили новый большой дом!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556792"/>
            <a:ext cx="8208902" cy="4958120"/>
          </a:xfrm>
        </p:spPr>
      </p:pic>
    </p:spTree>
    <p:extLst>
      <p:ext uri="{BB962C8B-B14F-4D97-AF65-F5344CB8AC3E}">
        <p14:creationId xmlns:p14="http://schemas.microsoft.com/office/powerpoint/2010/main" val="22714936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041296"/>
          </a:xfrm>
        </p:spPr>
        <p:txBody>
          <a:bodyPr>
            <a:noAutofit/>
          </a:bodyPr>
          <a:lstStyle/>
          <a:p>
            <a:r>
              <a:rPr lang="ru-RU" sz="5400" dirty="0" smtClean="0"/>
              <a:t>Вот УРОКУ конец! Кто работал МОЛОДЕЦ!!!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96952"/>
            <a:ext cx="4320480" cy="3452526"/>
          </a:xfrm>
        </p:spPr>
      </p:pic>
    </p:spTree>
    <p:extLst>
      <p:ext uri="{BB962C8B-B14F-4D97-AF65-F5344CB8AC3E}">
        <p14:creationId xmlns:p14="http://schemas.microsoft.com/office/powerpoint/2010/main" val="20886806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</TotalTime>
  <Words>48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Конструирование по собственному замыслу (иллюстрирование сказки «Теремок»)</vt:lpstr>
      <vt:lpstr>Животные</vt:lpstr>
      <vt:lpstr> </vt:lpstr>
      <vt:lpstr>ЗВЕРИ ЗЕМНОВОДНЫЕ</vt:lpstr>
      <vt:lpstr>Теремок </vt:lpstr>
      <vt:lpstr>Стоит в поле теремок-теремок</vt:lpstr>
      <vt:lpstr>И построили новый большой дом!</vt:lpstr>
      <vt:lpstr>Вот УРОКУ конец! Кто работал МОЛОДЕЦ!!!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ПтЕн4иК</dc:creator>
  <cp:lastModifiedBy>ПтЕн4иК</cp:lastModifiedBy>
  <cp:revision>21</cp:revision>
  <dcterms:created xsi:type="dcterms:W3CDTF">2018-11-10T11:02:53Z</dcterms:created>
  <dcterms:modified xsi:type="dcterms:W3CDTF">2018-11-14T12:49:30Z</dcterms:modified>
</cp:coreProperties>
</file>