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7" d="100"/>
          <a:sy n="77" d="100"/>
        </p:scale>
        <p:origin x="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137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05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808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280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852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282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598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169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5735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DE5782-CA17-4D45-B3FE-935689C62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97FD05-23F8-4321-837A-E9DD3C879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A1B3CF-C004-4850-BCFA-0B1BE8199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A8D33D-16EF-4051-A447-6ABCCA002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FAAE96-C0ED-4A9D-BA49-2251FFDFA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667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54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98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98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77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77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305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50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717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F01176A-F0FF-4F31-AB75-DB8DAD5E86DE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52357B7-3BAE-4E4A-9672-04A8236884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931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A0F1B7D-8B7F-4D6E-B6A5-0F2A5B8A5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570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0070C0"/>
                </a:solidFill>
              </a:rPr>
              <a:t>Стенды по познавательному развитию расположенные в подготовительной к школе группе «Колокольчик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2B0E244C-875B-4F41-A05C-41FF9A26B4B8}"/>
              </a:ext>
            </a:extLst>
          </p:cNvPr>
          <p:cNvSpPr txBox="1">
            <a:spLocks/>
          </p:cNvSpPr>
          <p:nvPr/>
        </p:nvSpPr>
        <p:spPr>
          <a:xfrm>
            <a:off x="1339241" y="5796377"/>
            <a:ext cx="10515600" cy="1017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ru-RU" sz="2000" dirty="0">
                <a:solidFill>
                  <a:srgbClr val="002060"/>
                </a:solidFill>
              </a:rPr>
              <a:t>Воспитатель: Некрасова Дина Павловна</a:t>
            </a:r>
            <a:endParaRPr lang="ru-RU" sz="2000" b="1" dirty="0">
              <a:solidFill>
                <a:srgbClr val="00206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7554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D5054C-A273-48D3-B273-7EE2D5F9E3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1868" y="482694"/>
            <a:ext cx="6250488" cy="4869493"/>
          </a:xfrm>
        </p:spPr>
        <p:txBody>
          <a:bodyPr/>
          <a:lstStyle/>
          <a:p>
            <a:r>
              <a:rPr lang="ru-RU" b="1" u="sng" dirty="0">
                <a:solidFill>
                  <a:srgbClr val="002060"/>
                </a:solidFill>
              </a:rPr>
              <a:t>Стенд 1</a:t>
            </a:r>
          </a:p>
          <a:p>
            <a:r>
              <a:rPr lang="ru-RU" dirty="0">
                <a:solidFill>
                  <a:srgbClr val="002060"/>
                </a:solidFill>
              </a:rPr>
              <a:t>Данный стенд позволяет дежурному информационного центра посчитать сколько на сегодняшний день присутствует в группе мальчиков, девочек и всего детей, чтобы внести данные в центр.</a:t>
            </a:r>
          </a:p>
          <a:p>
            <a:r>
              <a:rPr lang="ru-RU" dirty="0">
                <a:solidFill>
                  <a:srgbClr val="002060"/>
                </a:solidFill>
              </a:rPr>
              <a:t>Стенд дети заполняют утром, когда пришли в детский сад. Так они понимают, кто пришел первым, а кто последним. А кто из детей сегодня отсутствует.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A3E203A-8665-4894-AB78-9419670C1B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6"/>
          <a:stretch/>
        </p:blipFill>
        <p:spPr>
          <a:xfrm>
            <a:off x="889348" y="482694"/>
            <a:ext cx="4350302" cy="598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830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D5054C-A273-48D3-B273-7EE2D5F9E3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00855" y="1234618"/>
            <a:ext cx="5687599" cy="5309938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Данные в информационном центре  вносит, один ребенок, который на сегодняшний день дежурит в данном центре (дежурство  определяется согласно схеме – стенд №3)</a:t>
            </a:r>
          </a:p>
          <a:p>
            <a:r>
              <a:rPr lang="ru-RU" dirty="0">
                <a:solidFill>
                  <a:srgbClr val="002060"/>
                </a:solidFill>
              </a:rPr>
              <a:t>Ребенок считает детей (стенд № 1), вносит данные на листочках. Затем определяет какой сегодня день недели, ищет данную карточку в боксе. Зачеркивает дату в календаре прошедшего дня, проговаривая, какой был день недели и число вчера, а какой сегодня. </a:t>
            </a:r>
          </a:p>
          <a:p>
            <a:r>
              <a:rPr lang="ru-RU" dirty="0">
                <a:solidFill>
                  <a:srgbClr val="002060"/>
                </a:solidFill>
              </a:rPr>
              <a:t>Определяет погоду по своим ощущениям (пока он шёл до садика), после дневной прогулки, ребенок по желанию  может внести изменения по погоде  - заменив карточки (осадки, ветер и температура).</a:t>
            </a:r>
          </a:p>
          <a:p>
            <a:r>
              <a:rPr lang="ru-RU" dirty="0">
                <a:solidFill>
                  <a:srgbClr val="002060"/>
                </a:solidFill>
              </a:rPr>
              <a:t>Карточки одежды, ребенок так же меняет в зависимости от погоды и своих ощущений. </a:t>
            </a:r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C42FB3B-6F4E-4EC4-83DA-690ADA76C4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1"/>
          <a:stretch/>
        </p:blipFill>
        <p:spPr>
          <a:xfrm>
            <a:off x="273572" y="313444"/>
            <a:ext cx="5143500" cy="6231112"/>
          </a:xfrm>
          <a:prstGeom prst="rect">
            <a:avLst/>
          </a:prstGeom>
        </p:spPr>
      </p:pic>
      <p:sp>
        <p:nvSpPr>
          <p:cNvPr id="16" name="Подзаголовок 2">
            <a:extLst>
              <a:ext uri="{FF2B5EF4-FFF2-40B4-BE49-F238E27FC236}">
                <a16:creationId xmlns:a16="http://schemas.microsoft.com/office/drawing/2014/main" id="{13015CDF-25AE-4648-B9A9-EB31DE8D346C}"/>
              </a:ext>
            </a:extLst>
          </p:cNvPr>
          <p:cNvSpPr txBox="1">
            <a:spLocks/>
          </p:cNvSpPr>
          <p:nvPr/>
        </p:nvSpPr>
        <p:spPr>
          <a:xfrm>
            <a:off x="5800855" y="407096"/>
            <a:ext cx="5687599" cy="28488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u="sng" dirty="0">
                <a:solidFill>
                  <a:srgbClr val="002060"/>
                </a:solidFill>
              </a:rPr>
              <a:t>Стенд 2</a:t>
            </a:r>
          </a:p>
        </p:txBody>
      </p:sp>
    </p:spTree>
    <p:extLst>
      <p:ext uri="{BB962C8B-B14F-4D97-AF65-F5344CB8AC3E}">
        <p14:creationId xmlns:p14="http://schemas.microsoft.com/office/powerpoint/2010/main" val="4144204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D5054C-A273-48D3-B273-7EE2D5F9E3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75956" y="905005"/>
            <a:ext cx="4784942" cy="2723679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Благодаря схеме, которая размещена рядом с информационным центром (стенд №2), дети сами определяют кто сегодня в нем дежурит. </a:t>
            </a:r>
          </a:p>
          <a:p>
            <a:r>
              <a:rPr lang="ru-RU" dirty="0">
                <a:solidFill>
                  <a:srgbClr val="002060"/>
                </a:solidFill>
              </a:rPr>
              <a:t>Если на текущий день нет ребенка, который сегодня должен дежурить, дежурство переходит к следующему ребенку, за отсутствующим.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1B59E80-DD7A-4FE1-8CD8-0F44D9F0DE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348" t="34155" r="23021" b="21644"/>
          <a:stretch/>
        </p:blipFill>
        <p:spPr>
          <a:xfrm>
            <a:off x="312366" y="397699"/>
            <a:ext cx="5687599" cy="3230985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2639917C-0FF5-43CA-8995-4FD9DB1842AA}"/>
              </a:ext>
            </a:extLst>
          </p:cNvPr>
          <p:cNvSpPr txBox="1">
            <a:spLocks/>
          </p:cNvSpPr>
          <p:nvPr/>
        </p:nvSpPr>
        <p:spPr>
          <a:xfrm>
            <a:off x="5999965" y="397699"/>
            <a:ext cx="4784942" cy="5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u="sng" dirty="0">
                <a:solidFill>
                  <a:srgbClr val="002060"/>
                </a:solidFill>
              </a:rPr>
              <a:t>Стенд 3</a:t>
            </a:r>
          </a:p>
        </p:txBody>
      </p:sp>
    </p:spTree>
    <p:extLst>
      <p:ext uri="{BB962C8B-B14F-4D97-AF65-F5344CB8AC3E}">
        <p14:creationId xmlns:p14="http://schemas.microsoft.com/office/powerpoint/2010/main" val="63908781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51</TotalTime>
  <Words>247</Words>
  <Application>Microsoft Office PowerPoint</Application>
  <PresentationFormat>Широкоэкранный</PresentationFormat>
  <Paragraphs>13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Яков Некрасов</dc:creator>
  <cp:lastModifiedBy>Яков Некрасов</cp:lastModifiedBy>
  <cp:revision>10</cp:revision>
  <dcterms:created xsi:type="dcterms:W3CDTF">2022-02-21T10:21:46Z</dcterms:created>
  <dcterms:modified xsi:type="dcterms:W3CDTF">2022-02-22T07:29:07Z</dcterms:modified>
</cp:coreProperties>
</file>