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7" r:id="rId2"/>
    <p:sldId id="260" r:id="rId3"/>
    <p:sldId id="256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8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690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63FA4-8BDB-4ADC-A090-E4968E1923A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3617A-A800-407B-B9A5-B11AE650F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050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Надо нажать</a:t>
            </a:r>
            <a:r>
              <a:rPr lang="ru-RU" baseline="0" dirty="0" smtClean="0"/>
              <a:t> ЛКМ на номер ячейки, появится дата. При нажатии на дату переход на слайд с </a:t>
            </a:r>
            <a:r>
              <a:rPr lang="ru-RU" baseline="0" smtClean="0"/>
              <a:t>правильным ответом.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3617A-A800-407B-B9A5-B11AE650FF8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81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Надо ЛКМ нажать на изображение</a:t>
            </a:r>
            <a:r>
              <a:rPr lang="ru-RU" baseline="0" dirty="0" smtClean="0"/>
              <a:t> мальчиков (переход осуществляется только при показе слайдов).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3617A-A800-407B-B9A5-B11AE650FF8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253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4d3o0qyc1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learningapps.org/watch?v=px8yzdqc518" TargetMode="Externa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rmy-news.ru/images_stati/vzyatii_kreposti_izmail.jpg" TargetMode="External"/><Relationship Id="rId7" Type="http://schemas.openxmlformats.org/officeDocument/2006/relationships/hyperlink" Target="https://i.pinimg.com/originals/fa/0c/1a/fa0c1a19d49d17212ad1952d2478602e.jpg" TargetMode="External"/><Relationship Id="rId2" Type="http://schemas.openxmlformats.org/officeDocument/2006/relationships/hyperlink" Target="https://cf.ppt-online.org/files/slide/9/9IaeKPSo5GYhb6Wwz78cOnHFfLvuy4gdAl3pUr/slid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vatars.mds.yandex.net/get-pdb/473975/40e319b7-725b-4ea9-b2da-5083d51356c0/s1200" TargetMode="External"/><Relationship Id="rId5" Type="http://schemas.openxmlformats.org/officeDocument/2006/relationships/hyperlink" Target="http://antiquehistory.ru/attachments/Image/kulikovskaya-bitva.jpg?template=generic" TargetMode="External"/><Relationship Id="rId4" Type="http://schemas.openxmlformats.org/officeDocument/2006/relationships/hyperlink" Target="https://pbs.twimg.com/media/B3ydXZYIYAAMqET.jp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art1.ru/media/photo/content/detail_original-ef58f4d6437170724253a5a1272c7fc6.jpg" TargetMode="External"/><Relationship Id="rId3" Type="http://schemas.openxmlformats.org/officeDocument/2006/relationships/hyperlink" Target="http://900igr.net/up/datas/190679/019.jpg" TargetMode="External"/><Relationship Id="rId7" Type="http://schemas.openxmlformats.org/officeDocument/2006/relationships/hyperlink" Target="https://aroundpet.ru/wp-content/uploads/kartochka-na-hleb-600x448.jpg" TargetMode="External"/><Relationship Id="rId2" Type="http://schemas.openxmlformats.org/officeDocument/2006/relationships/hyperlink" Target="http://metarsenal.ru/assets/images/screenshots/rus/apps/VI-XIII/audioreader/16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ototelegraf.ru/wp-content/uploads/2011/09/vostochnoevropejskij-front-19-30.jpg" TargetMode="External"/><Relationship Id="rId5" Type="http://schemas.openxmlformats.org/officeDocument/2006/relationships/hyperlink" Target="https://rus4all.ru/images/72805/24/728052445.jpg" TargetMode="External"/><Relationship Id="rId10" Type="http://schemas.openxmlformats.org/officeDocument/2006/relationships/hyperlink" Target="https://1.bp.blogspot.com/-uOO_w0bguZM/WomkjL-ocGI/AAAAAAAARU0/bizinF0BPqo_gH3GlVqzA4Uys3OdDdedQCLcBGAs/s1600/0_a6116_816e1005_XL.png" TargetMode="External"/><Relationship Id="rId4" Type="http://schemas.openxmlformats.org/officeDocument/2006/relationships/hyperlink" Target="http://sporadic.ru/wp-content/uploads/2017/11/754598830831846-1.jpeg" TargetMode="External"/><Relationship Id="rId9" Type="http://schemas.openxmlformats.org/officeDocument/2006/relationships/hyperlink" Target="http://voicesevas.ru/img/06d2c9ebf140874433d7345292766fda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4.xml"/><Relationship Id="rId10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40577" y="1268760"/>
            <a:ext cx="587673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>
                  <a:solidFill>
                    <a:srgbClr val="7030A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защитника </a:t>
            </a:r>
          </a:p>
          <a:p>
            <a:pPr algn="ctr"/>
            <a:r>
              <a:rPr lang="ru-RU" sz="6000" b="1" cap="none" spc="0" dirty="0" smtClean="0">
                <a:ln w="11430">
                  <a:solidFill>
                    <a:srgbClr val="7030A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Отечества</a:t>
            </a:r>
            <a:endParaRPr lang="ru-RU" sz="6000" b="1" cap="none" spc="0" dirty="0">
              <a:ln w="11430">
                <a:solidFill>
                  <a:srgbClr val="7030A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23120" y="116632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3645024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737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9577" y="116632"/>
            <a:ext cx="35690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 декабря 1853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7658" y="731500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День разгрома турецкой эскадры у мыса Синоп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3074" name="Picture 2" descr="http://ocean-media.su/wp-content/uploads/2015/12/05-Sinop__01-1024x664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721" y="1837490"/>
            <a:ext cx="7450766" cy="44358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08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19737" y="116632"/>
            <a:ext cx="382874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24 декабря 1790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7658" y="731500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День взятия турецкой крепости Измаил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2050" name="Picture 2" descr="http://army-news.ru/images_stati/vzyatii_kreposti_izmail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308" y="1827269"/>
            <a:ext cx="6463525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8397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.bp.blogspot.com/-uOO_w0bguZM/WomkjL-ocGI/AAAAAAAARU0/bizinF0BPqo_gH3GlVqzA4Uys3OdDdedQCLcBGAs/s1600/0_a6116_816e1005_XL.pn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7" r="22959"/>
          <a:stretch/>
        </p:blipFill>
        <p:spPr bwMode="auto">
          <a:xfrm flipH="1">
            <a:off x="1508790" y="764704"/>
            <a:ext cx="2489595" cy="365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1.bp.blogspot.com/-uOO_w0bguZM/WomkjL-ocGI/AAAAAAAARU0/bizinF0BPqo_gH3GlVqzA4Uys3OdDdedQCLcBGAs/s1600/0_a6116_816e1005_XL.png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7" r="22959"/>
          <a:stretch/>
        </p:blipFill>
        <p:spPr bwMode="auto">
          <a:xfrm>
            <a:off x="5148064" y="764704"/>
            <a:ext cx="2571627" cy="377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45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8830" y="881931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cf.ppt-online.org/files/slide/9/9IaeKPSo5GYhb6Wwz78cOnHFfLvuy4gdAl3pUr/slide.jpg</a:t>
            </a:r>
            <a:r>
              <a:rPr lang="ru-RU" dirty="0" smtClean="0"/>
              <a:t> - открытка для фона презентации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7814" y="1805261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army-news.ru/images_stati/vzyatii_kreposti_izmail.jpg</a:t>
            </a:r>
            <a:r>
              <a:rPr lang="ru-RU" dirty="0" smtClean="0"/>
              <a:t> - взятие Измаила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70960" y="2455679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pbs.twimg.com/media/B3ydXZYIYAAMqET.jpg</a:t>
            </a:r>
            <a:r>
              <a:rPr lang="ru-RU" dirty="0" smtClean="0"/>
              <a:t> - бой у мыса Синоп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73543" y="2825011"/>
            <a:ext cx="7529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antiquehistory.ru/attachments/Image/kulikovskaya-bitva.jpg?template=generic</a:t>
            </a:r>
            <a:r>
              <a:rPr lang="ru-RU" dirty="0" smtClean="0"/>
              <a:t> – Куликовская битва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2471" y="3481068"/>
            <a:ext cx="7926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avatars.mds.yandex.net/get-pdb/473975/40e319b7-725b-4ea9-b2da-5083d51356c0/s1200</a:t>
            </a:r>
            <a:r>
              <a:rPr lang="ru-RU" dirty="0" smtClean="0"/>
              <a:t> - Бородинская битва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2471" y="4206300"/>
            <a:ext cx="7765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i.pinimg.com/originals/fa/0c/1a/fa0c1a19d49d17212ad1952d2478602e.jpg</a:t>
            </a:r>
            <a:r>
              <a:rPr lang="ru-RU" dirty="0" smtClean="0"/>
              <a:t> - Полтавская битва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457263" y="188640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Источники: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3777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5251" y="29752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metarsenal.ru/assets/images/screenshots/rus/apps/VI-XIII/audioreader/16.jpg</a:t>
            </a:r>
            <a:r>
              <a:rPr lang="ru-RU" dirty="0" smtClean="0"/>
              <a:t> - Ледовое побоище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1514" y="952584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900igr.net/up/datas/190679/019.jpg</a:t>
            </a:r>
            <a:r>
              <a:rPr lang="ru-RU" dirty="0" smtClean="0"/>
              <a:t> - Курская битва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321916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sporadic.ru/wp-content/uploads/2017/11/754598830831846-1.jpeg</a:t>
            </a:r>
            <a:r>
              <a:rPr lang="ru-RU" dirty="0" smtClean="0"/>
              <a:t> - Курская битва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01514" y="1968247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rus4all.ru/images/72805/24/728052445.jpg</a:t>
            </a:r>
            <a:r>
              <a:rPr lang="ru-RU" dirty="0" smtClean="0"/>
              <a:t> - Сталинградская битва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0996" y="2363853"/>
            <a:ext cx="79909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fototelegraf.ru/wp-content/uploads/2011/09/vostochnoevropejskij-front-19-30.jpg</a:t>
            </a:r>
            <a:r>
              <a:rPr lang="ru-RU" dirty="0" smtClean="0"/>
              <a:t> - Сталинградская битва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9524" y="3010184"/>
            <a:ext cx="7774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aroundpet.ru/wp-content/uploads/kartochka-na-hleb-600x448.jpg</a:t>
            </a:r>
            <a:r>
              <a:rPr lang="ru-RU" dirty="0" smtClean="0"/>
              <a:t> - блокада Ленинграда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3810" y="3636192"/>
            <a:ext cx="79909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art1.ru/media/photo/content/detail_original-ef58f4d6437170724253a5a1272c7fc6.jpg</a:t>
            </a:r>
            <a:r>
              <a:rPr lang="ru-RU" dirty="0" smtClean="0"/>
              <a:t> - блокада Ленинграда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03810" y="4282523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http://voicesevas.ru/img/06d2c9ebf140874433d7345292766fda.jpg</a:t>
            </a:r>
            <a:r>
              <a:rPr lang="ru-RU" dirty="0" smtClean="0"/>
              <a:t> - блокада Ленинграда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4797152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0"/>
              </a:rPr>
              <a:t>https://1.bp.blogspot.com/-</a:t>
            </a:r>
            <a:r>
              <a:rPr lang="en-US" dirty="0" smtClean="0">
                <a:hlinkClick r:id="rId10"/>
              </a:rPr>
              <a:t>uOO_w0bguZM/WomkjL-ocGI/AAAAAAAARU0/bizinF0BPqo_gH3GlVqzA4Uys3OdDdedQCLcBGAs/s1600/0_a6116_816e1005_XL.png</a:t>
            </a:r>
            <a:r>
              <a:rPr lang="ru-RU" dirty="0" smtClean="0"/>
              <a:t> - мальчик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831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647278"/>
              </p:ext>
            </p:extLst>
          </p:nvPr>
        </p:nvGraphicFramePr>
        <p:xfrm>
          <a:off x="686693" y="879742"/>
          <a:ext cx="8064894" cy="460851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688298"/>
                <a:gridCol w="2688298"/>
                <a:gridCol w="2688298"/>
              </a:tblGrid>
              <a:tr h="15361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61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61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43893" y="948789"/>
            <a:ext cx="4320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84317" y="948789"/>
            <a:ext cx="4320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61635" y="951749"/>
            <a:ext cx="4320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8701" y="2463917"/>
            <a:ext cx="4320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5004" y="2477637"/>
            <a:ext cx="4320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61635" y="2463917"/>
            <a:ext cx="4320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8701" y="4048093"/>
            <a:ext cx="4320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95004" y="4048093"/>
            <a:ext cx="4320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61635" y="4048093"/>
            <a:ext cx="4320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1190749" y="994781"/>
            <a:ext cx="17572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27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января</a:t>
            </a:r>
            <a:endParaRPr lang="ru-RU" sz="4000" b="1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14" name="Прямоугольник 13">
            <a:hlinkClick r:id="rId4" action="ppaction://hlinksldjump"/>
          </p:cNvPr>
          <p:cNvSpPr/>
          <p:nvPr/>
        </p:nvSpPr>
        <p:spPr>
          <a:xfrm>
            <a:off x="3938783" y="951749"/>
            <a:ext cx="18002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18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апреля</a:t>
            </a:r>
            <a:endParaRPr lang="ru-RU" sz="4000" b="1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15" name="Прямоугольник 14">
            <a:hlinkClick r:id="rId5" action="ppaction://hlinksldjump"/>
          </p:cNvPr>
          <p:cNvSpPr/>
          <p:nvPr/>
        </p:nvSpPr>
        <p:spPr>
          <a:xfrm>
            <a:off x="3893923" y="2535925"/>
            <a:ext cx="214033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2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февраля</a:t>
            </a:r>
            <a:endParaRPr lang="ru-RU" sz="4000" b="1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16" name="Прямоугольник 15">
            <a:hlinkClick r:id="rId6" action="ppaction://hlinksldjump"/>
          </p:cNvPr>
          <p:cNvSpPr/>
          <p:nvPr/>
        </p:nvSpPr>
        <p:spPr>
          <a:xfrm>
            <a:off x="6917562" y="4067546"/>
            <a:ext cx="139737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10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июля</a:t>
            </a:r>
            <a:endParaRPr lang="ru-RU" sz="4000" b="1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17" name="Прямоугольник 16">
            <a:hlinkClick r:id="rId7" action="ppaction://hlinksldjump"/>
          </p:cNvPr>
          <p:cNvSpPr/>
          <p:nvPr/>
        </p:nvSpPr>
        <p:spPr>
          <a:xfrm>
            <a:off x="1156315" y="2565454"/>
            <a:ext cx="18260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23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августа</a:t>
            </a:r>
            <a:endParaRPr lang="ru-RU" sz="4000" b="1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18" name="Прямоугольник 17">
            <a:hlinkClick r:id="rId8" action="ppaction://hlinksldjump"/>
          </p:cNvPr>
          <p:cNvSpPr/>
          <p:nvPr/>
        </p:nvSpPr>
        <p:spPr>
          <a:xfrm>
            <a:off x="6493121" y="994780"/>
            <a:ext cx="224625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8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сентября</a:t>
            </a:r>
            <a:endParaRPr lang="ru-RU" sz="4000" b="1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19" name="Прямоугольник 18">
            <a:hlinkClick r:id="rId9" action="ppaction://hlinksldjump"/>
          </p:cNvPr>
          <p:cNvSpPr/>
          <p:nvPr/>
        </p:nvSpPr>
        <p:spPr>
          <a:xfrm>
            <a:off x="1093093" y="4048093"/>
            <a:ext cx="224625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21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сентября</a:t>
            </a:r>
            <a:endParaRPr lang="ru-RU" sz="4000" b="1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20" name="Прямоугольник 19">
            <a:hlinkClick r:id="rId10" action="ppaction://hlinksldjump"/>
          </p:cNvPr>
          <p:cNvSpPr/>
          <p:nvPr/>
        </p:nvSpPr>
        <p:spPr>
          <a:xfrm>
            <a:off x="3871993" y="4067545"/>
            <a:ext cx="208467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1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декабря</a:t>
            </a:r>
            <a:endParaRPr lang="ru-RU" sz="4000" b="1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21" name="Прямоугольник 20">
            <a:hlinkClick r:id="rId11" action="ppaction://hlinksldjump"/>
          </p:cNvPr>
          <p:cNvSpPr/>
          <p:nvPr/>
        </p:nvSpPr>
        <p:spPr>
          <a:xfrm>
            <a:off x="6571241" y="2535925"/>
            <a:ext cx="208467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24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</a:rPr>
              <a:t>декабря</a:t>
            </a:r>
            <a:endParaRPr lang="ru-RU" sz="4000" b="1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88960" y="116632"/>
            <a:ext cx="67560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Дни воинской славы России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770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61021" y="13167"/>
            <a:ext cx="35461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27 января 1944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http://artyushenkooleg.ru/wp-oleg/wp-content/uploads/2015/12/Blokada-Leningrada-hleb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068960"/>
            <a:ext cx="3333750" cy="2486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020.radikal.ru/i721/1309/b8/f7cc9cfc79d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552817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37658" y="731500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День снятия блокады Ленинграда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1030" name="Picture 6" descr="http://www.istpravda.ru/upload/medialibrary/b27/b27a0ba88edaac37ad7778fcb723b8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3892"/>
            <a:ext cx="3575570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28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3233" y="188640"/>
            <a:ext cx="36247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 февраля 1943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60" y="872022"/>
            <a:ext cx="88569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День разгрома немецко-фашистских войск в Сталинградской битве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9218" name="Picture 2" descr="http://vov.rario.ru/images/articles/5/9208073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49240"/>
            <a:ext cx="4104456" cy="232585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s12.stc.all.kpcdn.net/share/i/4/921122/wx1080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049" y="3112170"/>
            <a:ext cx="4602991" cy="26510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07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8745" y="188640"/>
            <a:ext cx="35507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18 апреля 1242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896526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Ледовое побоище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8194" name="Picture 2" descr="https://i.ytimg.com/vi/yDlSNvEXZiM/maxresdefault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7200800" cy="3717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9772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1597" y="188640"/>
            <a:ext cx="28650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10 июля 1709</a:t>
            </a:r>
            <a:endParaRPr lang="ru-RU" sz="36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5776" y="731499"/>
            <a:ext cx="5428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Полтавская битва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7170" name="Picture 2" descr="http://c7.alamy.com/zooms/58c8e6efe4fc4bfe9b0b3515b1b711a1/the-battle-of-poltava-artist-vladimirov-ivan-alexeyevich-1869-1947-de904p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37"/>
          <a:stretch/>
        </p:blipFill>
        <p:spPr bwMode="auto">
          <a:xfrm>
            <a:off x="1082708" y="1334029"/>
            <a:ext cx="7702792" cy="3976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55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9032" y="188640"/>
            <a:ext cx="35701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23 августа 1943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883266"/>
            <a:ext cx="8676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День разгрома немецко-фашистских войск в Курской битве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6148" name="Picture 4" descr="http://gazeta-ch.ru/media/k2/items/cache/dce750ff9777390e1a88301e7c52a87a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38485"/>
            <a:ext cx="4949584" cy="2930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50" name="Picture 6" descr="https://s00.yaplakal.com/pics/pics_original/8/0/4/8760408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25029"/>
            <a:ext cx="4588293" cy="3004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34344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992" y="200834"/>
            <a:ext cx="37242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 сентября 1812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90871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Бородинское сражение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5122" name="Picture 2" descr="http://900igr.net/datai/istorija/Vojna-v-1812-godu/0006-005-Borodinskoe-srazheni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504" y="1493493"/>
            <a:ext cx="7111202" cy="381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09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2149" y="188640"/>
            <a:ext cx="39839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21 сентября 1380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5776" y="731500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Куликовская битва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4098" name="Picture 2" descr="http://8triangles.ru/wp-content/uploads/2015/09/%D0%BA%D1%83%D0%BB%D0%B8%D0%BA%D0%BE%D0%B2%D1%81%D0%BA%D0%B0%D1%8F-%D0%B1%D0%B8%D1%82%D0%B2%D0%B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386263" cy="35188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75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233</Words>
  <Application>Microsoft Office PowerPoint</Application>
  <PresentationFormat>Экран (4:3)</PresentationFormat>
  <Paragraphs>68</Paragraphs>
  <Slides>14</Slides>
  <Notes>2</Notes>
  <HiddenSlides>9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USER</cp:lastModifiedBy>
  <cp:revision>29</cp:revision>
  <dcterms:created xsi:type="dcterms:W3CDTF">2013-01-28T18:58:54Z</dcterms:created>
  <dcterms:modified xsi:type="dcterms:W3CDTF">2022-02-21T06:47:46Z</dcterms:modified>
</cp:coreProperties>
</file>