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627/0010464e-551ac2b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0"/>
            <a:ext cx="6408712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endParaRPr lang="ru-RU" sz="1600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sz="1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600" b="1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дошкольное образовательное автономное учреждение центр развития ребенка – детский сад «Фантазия»</a:t>
            </a:r>
            <a:endParaRPr lang="ru-RU" sz="1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924944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Подготовила воспитатель </a:t>
            </a:r>
          </a:p>
          <a:p>
            <a:pPr algn="r"/>
            <a:r>
              <a:rPr lang="ru-RU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Шатайло</a:t>
            </a:r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Оксана Васильевна</a:t>
            </a:r>
          </a:p>
          <a:p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Пыть-Ях</a:t>
            </a:r>
            <a:endParaRPr lang="ru-RU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2022год</a:t>
            </a:r>
          </a:p>
          <a:p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1268760"/>
            <a:ext cx="691276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Отчет о проведении акции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FFFF00"/>
                </a:solidFill>
              </a:rPr>
              <a:t>в 1 младшей группе</a:t>
            </a:r>
          </a:p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«Дети Югры в кресле»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56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627/0010464e-551ac2b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22006" y="476672"/>
            <a:ext cx="70544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</a:rPr>
              <a:t>Цель: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привлечение внимания родителей к проблеме детского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дорожно-транспортного травматизма, к необходимости применения ремней безопасности и детских удерживающих устройств при правильной перевозке детей в салоне автомобиля.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5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627/0010464e-551ac2b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116632"/>
            <a:ext cx="69665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Мамы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папы, все родители,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Многие из вас водители.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Помните, что нет на свете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Ничего важней, чем дети!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573016"/>
            <a:ext cx="189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430933"/>
            <a:ext cx="189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50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627/0010464e-551ac2b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0"/>
            <a:ext cx="76466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Прежде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чем за руль садиться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Нужно вам не полениться,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Обеспечить не спеша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Безопасность малыша!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2694375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1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627/0010464e-551ac2b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116633"/>
            <a:ext cx="76466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Вы закон не нарушайте,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В кресло деточку сажайте.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Это ведь совсем несложно,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Пристегнул – и ехать можно.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05047"/>
            <a:ext cx="2996641" cy="31910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2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627/0010464e-551ac2b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1"/>
            <a:ext cx="76466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Если вдруг манёвр лихой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Или столкновение,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Защитит от травм ребёнка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Детское сидение.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825200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429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627/0010464e-551ac2b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-1"/>
            <a:ext cx="77906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И малыш и дошколёнок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Должен знать уже с пелёнок,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Прежде чем пуститься в путь,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Пристегнуться не забудь.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060848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67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627/0010464e-551ac2b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1"/>
            <a:ext cx="74888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Пусть услышит целый мир,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Ребёнок – главный пассажир!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Жизнь его ценна, ты знаешь,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Пристегнёшь – не потеряешь!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628999"/>
            <a:ext cx="2702813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5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627/0010464e-551ac2b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1484784"/>
            <a:ext cx="648071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4000" b="1" i="1" dirty="0" smtClean="0">
                <a:solidFill>
                  <a:srgbClr val="FF0000"/>
                </a:solidFill>
              </a:rPr>
              <a:t>«КТО САМ СЕБЯ СТЕРЕЖЕТ, </a:t>
            </a:r>
          </a:p>
          <a:p>
            <a:pPr algn="ctr">
              <a:lnSpc>
                <a:spcPct val="200000"/>
              </a:lnSpc>
            </a:pPr>
            <a:r>
              <a:rPr lang="ru-RU" sz="4000" b="1" i="1" dirty="0" smtClean="0">
                <a:solidFill>
                  <a:srgbClr val="FF0000"/>
                </a:solidFill>
              </a:rPr>
              <a:t>ТОГО БОГ </a:t>
            </a:r>
            <a:r>
              <a:rPr lang="ru-RU" sz="4000" b="1" i="1" smtClean="0">
                <a:solidFill>
                  <a:srgbClr val="FF0000"/>
                </a:solidFill>
              </a:rPr>
              <a:t>БЕРЕЖЕТ!»</a:t>
            </a:r>
            <a:endParaRPr lang="ru-RU" sz="40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00B050"/>
                </a:solidFill>
              </a:rPr>
              <a:t>(народная мудрость)</a:t>
            </a:r>
          </a:p>
        </p:txBody>
      </p:sp>
    </p:spTree>
    <p:extLst>
      <p:ext uri="{BB962C8B-B14F-4D97-AF65-F5344CB8AC3E}">
        <p14:creationId xmlns:p14="http://schemas.microsoft.com/office/powerpoint/2010/main" val="142793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200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13</cp:revision>
  <cp:lastPrinted>2022-02-01T06:45:15Z</cp:lastPrinted>
  <dcterms:created xsi:type="dcterms:W3CDTF">2022-02-01T05:26:46Z</dcterms:created>
  <dcterms:modified xsi:type="dcterms:W3CDTF">2022-03-01T16:09:45Z</dcterms:modified>
</cp:coreProperties>
</file>