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64" r:id="rId14"/>
    <p:sldId id="272" r:id="rId15"/>
    <p:sldId id="26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CC37D-839F-481E-9F58-21B4080209D8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B2B29-3581-4F96-BFC0-99D9E7407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b="1" cap="all" dirty="0" err="1" smtClean="0"/>
              <a:t>муНИЦИПАЛЬНОЕ</a:t>
            </a:r>
            <a:r>
              <a:rPr lang="ru-RU" sz="2700" b="1" cap="all" dirty="0" smtClean="0"/>
              <a:t> ДОШКОЛЬНОЕ ОБРАЗОВАТЕЛЬНОЕ АВТОНОМНОЕ УЧРЕЖДЕНИЕ ДЕТСКИЙ САД СЕЛО УСТЬ-ИВАНОВКА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dirty="0"/>
          </a:p>
        </p:txBody>
      </p:sp>
      <p:pic>
        <p:nvPicPr>
          <p:cNvPr id="1026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518141"/>
            <a:ext cx="5786478" cy="433985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071678"/>
            <a:ext cx="7500990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Познавательно-исследовательский </a:t>
            </a:r>
            <a:r>
              <a:rPr lang="en-US" b="1" dirty="0" smtClean="0">
                <a:solidFill>
                  <a:srgbClr val="FF0000"/>
                </a:solidFill>
              </a:rPr>
              <a:t>STEAM-</a:t>
            </a:r>
            <a:r>
              <a:rPr lang="ru-RU" b="1" dirty="0" smtClean="0">
                <a:solidFill>
                  <a:srgbClr val="FF0000"/>
                </a:solidFill>
              </a:rPr>
              <a:t>проект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«Фантазеры-изобретатели»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4500570"/>
            <a:ext cx="42534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Сасина</a:t>
            </a:r>
            <a:r>
              <a:rPr lang="ru-RU" sz="2400" b="1" dirty="0" smtClean="0"/>
              <a:t> Светлана Геннадьевна </a:t>
            </a:r>
          </a:p>
          <a:p>
            <a:r>
              <a:rPr lang="ru-RU" sz="2400" b="1" dirty="0" smtClean="0"/>
              <a:t>Воспитатель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5715016"/>
            <a:ext cx="2367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С.Усть-Ивановка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2022 год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on\OneDrive\Рабочий стол\эколята\мой пед проект цикл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0760"/>
            <a:ext cx="9358346" cy="701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ton\OneDrive\Рабочий стол\эколята\мой пед проект цикл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469" y="142852"/>
            <a:ext cx="8667811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ton\OneDrive\Рабочий стол\эколята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3"/>
            <a:ext cx="9001156" cy="6750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6105739" y="3609774"/>
            <a:ext cx="4875215" cy="3656412"/>
          </a:xfrm>
          <a:prstGeom prst="rect">
            <a:avLst/>
          </a:prstGeom>
          <a:noFill/>
        </p:spPr>
      </p:pic>
      <p:pic>
        <p:nvPicPr>
          <p:cNvPr id="4" name="Рисунок 3" descr="137638676_241680070810865_280113169320955105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290"/>
            <a:ext cx="6500858" cy="650085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nton\OneDrive\Рабочий стол\эколята\мой пед проект цикл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5025"/>
            <a:ext cx="8643966" cy="6482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-609400" y="3609773"/>
            <a:ext cx="4875215" cy="3656412"/>
          </a:xfrm>
          <a:prstGeom prst="rect">
            <a:avLst/>
          </a:prstGeom>
          <a:noFill/>
        </p:spPr>
      </p:pic>
      <p:pic>
        <p:nvPicPr>
          <p:cNvPr id="3" name="Рисунок 2" descr="137574829_1148067412296003_8955032318388906846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14290"/>
            <a:ext cx="6215082" cy="621508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-1609565" y="2966831"/>
            <a:ext cx="4875215" cy="3656412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714612" y="928670"/>
            <a:ext cx="6143668" cy="50167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Сформированы представления о великих изобретателях и изобретениях.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 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роявляют интерес к познавательной и исследовательской деятельности.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-У детей развит познавательный опыт.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-Пополнен уголок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экспериментирования.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-Родители активно включены в образовательный процесс.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 ходе реализации проекта у детей должен быть эмоциональный отклик на участие во всех мероприятиях проекта.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Знания приобретенные детьми в ходе реализации проекта , становятся достоянием их личного опыта.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4" y="214290"/>
            <a:ext cx="3766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Результаты проекта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38" y="4232653"/>
            <a:ext cx="3500462" cy="2625347"/>
          </a:xfrm>
          <a:prstGeom prst="rect">
            <a:avLst/>
          </a:prstGeom>
          <a:noFill/>
        </p:spPr>
      </p:pic>
      <p:pic>
        <p:nvPicPr>
          <p:cNvPr id="6146" name="Picture 2" descr="https://thumbs.dreamstime.com/b/steam-education-steam-education-framework-education-across-disciplines-science-technology-engineering-arts-mathematics-182427881.jpg"/>
          <p:cNvPicPr>
            <a:picLocks noChangeAspect="1" noChangeArrowheads="1"/>
          </p:cNvPicPr>
          <p:nvPr/>
        </p:nvPicPr>
        <p:blipFill>
          <a:blip r:embed="rId3"/>
          <a:srcRect l="6562" t="25568" r="5312" b="11363"/>
          <a:stretch>
            <a:fillRect/>
          </a:stretch>
        </p:blipFill>
        <p:spPr bwMode="auto">
          <a:xfrm>
            <a:off x="0" y="285728"/>
            <a:ext cx="4500594" cy="177151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71604" y="2285992"/>
            <a:ext cx="535785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проекта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создание условий для развития познавательного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интереса и  творческой активности 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воспитанников и мотивации к техническому творчеству через </a:t>
            </a: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steam-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технологию.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35716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Каждый ребенок отчасти гений,</a:t>
            </a:r>
          </a:p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а каждый гений отчасти ребенок…</a:t>
            </a:r>
          </a:p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(А. Шопенгауэр)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38" y="4232653"/>
            <a:ext cx="3500462" cy="2625347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285728"/>
            <a:ext cx="771530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Задачи проекта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-развитие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STEAM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-компетенций.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-Формировать представление о великих изобретателях и изобретениях.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-</a:t>
            </a:r>
            <a:r>
              <a:rPr lang="ru-RU" sz="2800" dirty="0" smtClean="0"/>
              <a:t>Применение научно-технических знаний в реальной жизни.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-Создать условия для усвоения способа изобретения новых объектов.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-</a:t>
            </a:r>
            <a:r>
              <a:rPr lang="ru-RU" sz="2800" dirty="0" smtClean="0"/>
              <a:t>Развитие навыков критического мышления и разрешения проблем.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-Воспитывать интерес к познавательной и исследовательской 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-Формировать позитивную оценку своей 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4876" y="571480"/>
            <a:ext cx="3743324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«Фантазеры -изобретатели»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428868"/>
            <a:ext cx="8286776" cy="292895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Вид </a:t>
            </a:r>
            <a:r>
              <a:rPr lang="ru-RU" sz="2400" dirty="0" smtClean="0">
                <a:solidFill>
                  <a:srgbClr val="FF0000"/>
                </a:solidFill>
              </a:rPr>
              <a:t>проекта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  <a:r>
              <a:rPr lang="ru-RU" sz="2400" dirty="0" smtClean="0">
                <a:solidFill>
                  <a:srgbClr val="FF0000"/>
                </a:solidFill>
              </a:rPr>
              <a:t> Познавательно – исследовательский, </a:t>
            </a:r>
            <a:r>
              <a:rPr lang="en-US" sz="2400" dirty="0" smtClean="0">
                <a:solidFill>
                  <a:srgbClr val="FF0000"/>
                </a:solidFill>
              </a:rPr>
              <a:t>STEAM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по количеству создателей</a:t>
            </a:r>
            <a:r>
              <a:rPr lang="ru-RU" sz="2400" dirty="0" smtClean="0">
                <a:solidFill>
                  <a:srgbClr val="FF0000"/>
                </a:solidFill>
              </a:rPr>
              <a:t>: индивидуальный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по количеству детей, вовлеченных в проект</a:t>
            </a:r>
            <a:r>
              <a:rPr lang="ru-RU" sz="2400" dirty="0" smtClean="0">
                <a:solidFill>
                  <a:srgbClr val="FF0000"/>
                </a:solidFill>
              </a:rPr>
              <a:t>: групповой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по уровню контактов</a:t>
            </a:r>
            <a:r>
              <a:rPr lang="ru-RU" sz="2400" dirty="0" smtClean="0">
                <a:solidFill>
                  <a:srgbClr val="FF0000"/>
                </a:solidFill>
              </a:rPr>
              <a:t>: на уровне старшей группы группы</a:t>
            </a:r>
          </a:p>
          <a:p>
            <a:pPr algn="l"/>
            <a:endParaRPr lang="ru-RU" sz="2400" dirty="0" smtClean="0">
              <a:solidFill>
                <a:srgbClr val="FF0000"/>
              </a:solidFill>
            </a:endParaRP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Участники проекта:</a:t>
            </a:r>
            <a:r>
              <a:rPr lang="ru-RU" sz="2400" dirty="0" smtClean="0">
                <a:solidFill>
                  <a:srgbClr val="FF0000"/>
                </a:solidFill>
              </a:rPr>
              <a:t> воспитанники старшей группы, воспитатель старшей группы, родители воспитанников.</a:t>
            </a: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      По продолжительности- </a:t>
            </a:r>
            <a:r>
              <a:rPr lang="ru-RU" sz="2400" dirty="0" smtClean="0">
                <a:solidFill>
                  <a:srgbClr val="FF0000"/>
                </a:solidFill>
              </a:rPr>
              <a:t>краткосрочный.</a:t>
            </a:r>
          </a:p>
          <a:p>
            <a:pPr algn="l"/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0" y="0"/>
            <a:ext cx="3524242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8E8F2"/>
              </a:clrFrom>
              <a:clrTo>
                <a:srgbClr val="E8E8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5976954" y="309535"/>
            <a:ext cx="3619481" cy="271461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500306"/>
            <a:ext cx="7772400" cy="1362075"/>
          </a:xfrm>
        </p:spPr>
        <p:txBody>
          <a:bodyPr>
            <a:noAutofit/>
          </a:bodyPr>
          <a:lstStyle/>
          <a:p>
            <a:r>
              <a:rPr lang="ru-RU" sz="2400" dirty="0" smtClean="0"/>
              <a:t>- Повысить компетентность родителей в вопросах развития познавательного интереса и технического творчества детей </a:t>
            </a:r>
            <a:r>
              <a:rPr lang="ru-RU" sz="2400" dirty="0" err="1" smtClean="0"/>
              <a:t>посред</a:t>
            </a:r>
            <a:r>
              <a:rPr lang="en-US" sz="2400" dirty="0" smtClean="0"/>
              <a:t>c</a:t>
            </a:r>
            <a:r>
              <a:rPr lang="ru-RU" sz="2400" dirty="0" err="1" smtClean="0"/>
              <a:t>твом</a:t>
            </a:r>
            <a:r>
              <a:rPr lang="en-US" sz="2400" dirty="0" smtClean="0"/>
              <a:t> </a:t>
            </a:r>
            <a:r>
              <a:rPr lang="ru-RU" sz="2400" dirty="0" smtClean="0"/>
              <a:t>конструирования и экспериментирования.</a:t>
            </a:r>
            <a:br>
              <a:rPr lang="ru-RU" sz="2400" dirty="0" smtClean="0"/>
            </a:br>
            <a:r>
              <a:rPr lang="ru-RU" sz="2400" dirty="0" smtClean="0"/>
              <a:t>- Привлечь родительскую аудиторию к активному участию жизни группы.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85728"/>
            <a:ext cx="7772400" cy="150018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Задачи проекта для родителей: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714884"/>
            <a:ext cx="4071966" cy="30539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928802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привыкли к тому, что их окружает мир объектов, но все объекты воспринимаются как данность. Не сформировано представление о том, что раньше ничего не было, все объекты когда-либо были придуманы человеком. Главное достоинство работы в рамках проектной деятельности это познание реальных представлений о различных сторонах изучаемого объекта. В этом проекте педагог и дети выполняют общее дело: изучают окружающий мир. Знания, почерпнутые не из книг, а добытые самостоятельно, путем экспериментирования, всегда являются осознанными и более прочными. Благодаря этому проекту ребенок гармонично развивается и получает возможность ставить себе новые все более сложные цели.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86116" y="214290"/>
            <a:ext cx="5214942" cy="150018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-1"/>
            <a:ext cx="2714612" cy="2035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-609402" y="2592187"/>
            <a:ext cx="4875215" cy="36564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357166"/>
            <a:ext cx="3369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Новизна проекта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57454" y="1142984"/>
            <a:ext cx="678654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Использую главные подходы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STEAM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-технологии: знание должно быть применимо на практике, обучение должно быть занимательным по форме, междисциплинарный подход. Главное, в выборе мной технологии обучения, было то, что 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STEAM </a:t>
            </a: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полностью соответствует целевым ориентирам ФГОС ДО. Дошкольник это деятель, ему важно попробовать  и проверить самому, поэтому ему так близка игра, то же самое ему позволяет 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STEAM</a:t>
            </a: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-1538127" y="4824220"/>
            <a:ext cx="4875215" cy="36564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71480"/>
            <a:ext cx="7993855" cy="67403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Новизна проекта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Steam-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проект- это проекты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инженерно-научного творчества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основе математических и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творческих подходов.</a:t>
            </a:r>
          </a:p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Геймофицирванные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технологии –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обучение через игру. По легенде дети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учат робота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Микибота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тем самым </a:t>
            </a:r>
          </a:p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становяться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учителями, учеными,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инженерами.</a:t>
            </a: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-609401" y="2592187"/>
            <a:ext cx="4875215" cy="3656412"/>
          </a:xfrm>
          <a:prstGeom prst="rect">
            <a:avLst/>
          </a:prstGeom>
          <a:noFill/>
        </p:spPr>
      </p:pic>
      <p:pic>
        <p:nvPicPr>
          <p:cNvPr id="5" name="Picture 2" descr="https://catherineasquithgallery.com/uploads/posts/2021-02/1613631094_42-p-fon-dlya-prezentatsii-izobreteniya-5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4893460" y="607220"/>
            <a:ext cx="4857760" cy="364332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28794" y="1785926"/>
            <a:ext cx="5290231" cy="255454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</a:t>
            </a:r>
          </a:p>
          <a:p>
            <a:pPr algn="ctr"/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внимание</a:t>
            </a:r>
            <a:endParaRPr lang="ru-RU" sz="8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976312"/>
            <a:ext cx="5029200" cy="49053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</TotalTime>
  <Words>492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ДОШКОЛЬНОЕ ОБРАЗОВАТЕЛЬНОЕ АВТОНОМНОЕ УЧРЕЖДЕНИЕ ДЕТСКИЙ САД СЕЛО УСТЬ-ИВАНОВКА </vt:lpstr>
      <vt:lpstr>Слайд 2</vt:lpstr>
      <vt:lpstr>Слайд 3</vt:lpstr>
      <vt:lpstr>Проект «Фантазеры -изобретатели»</vt:lpstr>
      <vt:lpstr>- Повысить компетентность родителей в вопросах развития познавательного интереса и технического творчества детей посредcтвом конструирования и экспериментирования. - Привлечь родительскую аудиторию к активному участию жизни группы.</vt:lpstr>
      <vt:lpstr>Дети привыкли к тому, что их окружает мир объектов, но все объекты воспринимаются как данность. Не сформировано представление о том, что раньше ничего не было, все объекты когда-либо были придуманы человеком. Главное достоинство работы в рамках проектной деятельности это познание реальных представлений о различных сторонах изучаемого объекта. В этом проекте педагог и дети выполняют общее дело: изучают окружающий мир. Знания, почерпнутые не из книг, а добытые самостоятельно, путем экспериментирования, всегда являются осознанными и более прочными. Благодаря этому проекту ребенок гармонично развивается и получает возможность ставить себе новые все более сложные цели.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 Сасин</dc:creator>
  <cp:lastModifiedBy>Антон Сасин</cp:lastModifiedBy>
  <cp:revision>4</cp:revision>
  <dcterms:created xsi:type="dcterms:W3CDTF">2022-02-23T12:33:31Z</dcterms:created>
  <dcterms:modified xsi:type="dcterms:W3CDTF">2022-03-02T12:22:07Z</dcterms:modified>
</cp:coreProperties>
</file>