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8" r:id="rId11"/>
    <p:sldId id="267" r:id="rId12"/>
    <p:sldId id="265" r:id="rId13"/>
    <p:sldId id="266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7" autoAdjust="0"/>
    <p:restoredTop sz="94660"/>
  </p:normalViewPr>
  <p:slideViewPr>
    <p:cSldViewPr snapToGrid="0">
      <p:cViewPr>
        <p:scale>
          <a:sx n="95" d="100"/>
          <a:sy n="95" d="100"/>
        </p:scale>
        <p:origin x="5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320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228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24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971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15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53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75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621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631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837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51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33263-BF0E-47D2-869F-3C90F573D6CA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B0A9C-9AA7-4C4F-8A0E-662ACB13FB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4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8000" y="2886993"/>
            <a:ext cx="6096000" cy="17756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Проект:</a:t>
            </a:r>
            <a:endParaRPr lang="ru-RU" sz="2400" b="1" i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«Формирование основ пожарной безопасности у дошкольников в соответствии с ФГОС»</a:t>
            </a:r>
            <a:endParaRPr lang="ru-RU" sz="24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87931" y="1881051"/>
            <a:ext cx="7001691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МДОАУ детский сад села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Усть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-Ивановка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05817" y="5115192"/>
            <a:ext cx="3510822" cy="118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 воспитатель: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Сухова Наталья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Алексеевна                                                                   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Усть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-Ивановка, 2021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15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1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63" y="1164771"/>
            <a:ext cx="5101652" cy="54210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399" y="1382485"/>
            <a:ext cx="5127171" cy="52275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" y="293914"/>
            <a:ext cx="5856514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Спортивно- развлекательное мероприятие для ребят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33657" y="424543"/>
            <a:ext cx="381000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Лепка «Огнетушитель»</a:t>
            </a:r>
          </a:p>
        </p:txBody>
      </p:sp>
    </p:spTree>
    <p:extLst>
      <p:ext uri="{BB962C8B-B14F-4D97-AF65-F5344CB8AC3E}">
        <p14:creationId xmlns:p14="http://schemas.microsoft.com/office/powerpoint/2010/main" val="99858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1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" y="559254"/>
            <a:ext cx="5324475" cy="2952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8" y="2873830"/>
            <a:ext cx="5649687" cy="36596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68886" y="370115"/>
            <a:ext cx="5061856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Демонстрация пожарного костюма, гость Начальник пожарной части</a:t>
            </a:r>
          </a:p>
        </p:txBody>
      </p:sp>
    </p:spTree>
    <p:extLst>
      <p:ext uri="{BB962C8B-B14F-4D97-AF65-F5344CB8AC3E}">
        <p14:creationId xmlns:p14="http://schemas.microsoft.com/office/powerpoint/2010/main" val="313758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1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887" y="174170"/>
            <a:ext cx="4799984" cy="4931229"/>
          </a:xfrm>
          <a:prstGeom prst="rect">
            <a:avLst/>
          </a:prstGeom>
        </p:spPr>
      </p:pic>
      <p:pic>
        <p:nvPicPr>
          <p:cNvPr id="4" name="Рисунок 3" descr="C:\Users\Сотрудник\AppData\Local\Microsoft\Windows\Temporary Internet Files\Content.Word\CollageMaker_20220301_19480265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510" y="2135233"/>
            <a:ext cx="5422175" cy="42873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654629" y="1001485"/>
            <a:ext cx="7584307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Демонстраця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пожарного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гивранда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48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1800"/>
          </a:xfrm>
          <a:prstGeom prst="rect">
            <a:avLst/>
          </a:prstGeom>
        </p:spPr>
      </p:pic>
      <p:pic>
        <p:nvPicPr>
          <p:cNvPr id="3" name="Рисунок 2" descr="C:\Users\Сотрудник\AppData\Local\Microsoft\Windows\Temporary Internet Files\Content.Word\CollageMaker_20220301_19482558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57" y="1052726"/>
            <a:ext cx="4909459" cy="5260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Сотрудник\AppData\Local\Microsoft\Windows\Temporary Internet Files\Content.Word\IMG_20210430_12012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991" y="1262743"/>
            <a:ext cx="4433751" cy="543197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06830" y="664029"/>
            <a:ext cx="415834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Учебная тревога, эвакуация детей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92686" y="457200"/>
            <a:ext cx="502920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Примеряем на себя профессию «Пожарный»</a:t>
            </a:r>
          </a:p>
        </p:txBody>
      </p:sp>
    </p:spTree>
    <p:extLst>
      <p:ext uri="{BB962C8B-B14F-4D97-AF65-F5344CB8AC3E}">
        <p14:creationId xmlns:p14="http://schemas.microsoft.com/office/powerpoint/2010/main" val="29967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1800"/>
          </a:xfrm>
          <a:prstGeom prst="rect">
            <a:avLst/>
          </a:prstGeom>
        </p:spPr>
      </p:pic>
      <p:pic>
        <p:nvPicPr>
          <p:cNvPr id="3" name="Рисунок 2" descr="C:\Users\Сотрудник\AppData\Local\Microsoft\Windows\Temporary Internet Files\Content.Word\IMG_20220301_10104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87" y="1632857"/>
            <a:ext cx="4408714" cy="4952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Сотрудник\AppData\Local\Microsoft\Windows\Temporary Internet Files\Content.Word\IMG_20220301_17195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258" y="1632857"/>
            <a:ext cx="4778828" cy="49529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93914" y="391887"/>
            <a:ext cx="4963886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учебной эвакуации, ребята воспользовались мокрыми тканевыми салфетками,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воизбежании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надышаться продуктами горения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347857" y="598714"/>
            <a:ext cx="4147457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Пожарный щит своими руками</a:t>
            </a:r>
          </a:p>
        </p:txBody>
      </p:sp>
    </p:spTree>
    <p:extLst>
      <p:ext uri="{BB962C8B-B14F-4D97-AF65-F5344CB8AC3E}">
        <p14:creationId xmlns:p14="http://schemas.microsoft.com/office/powerpoint/2010/main" val="178008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3400" y="576943"/>
            <a:ext cx="820782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1.Знают о пожароопасных предметах, которые могут угрожать жизни и здоровью </a:t>
            </a:r>
            <a:endParaRPr lang="ru-RU" b="1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людей, пожароопасных ситуациях и о возможных причинах возникновения пожара.</a:t>
            </a:r>
            <a:endParaRPr lang="ru-RU" b="1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2.  Имеют  элементарные  представления  о   профессии  пожарного,   экипировке </a:t>
            </a:r>
            <a:endParaRPr lang="ru-RU" b="1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пожарных, пожарной технике, пожарном щите, о средствах пожаротушения.</a:t>
            </a:r>
            <a:endParaRPr lang="ru-RU" b="1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3.  Имеют элементарные  представления об опасных  факторах для здоровья человека (огонь, дым), о пользе и вреде огня для человека.</a:t>
            </a:r>
            <a:endParaRPr lang="ru-RU" b="1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4.  Знают телефонные номера вызова пожарных.</a:t>
            </a:r>
            <a:endParaRPr lang="ru-RU" b="1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5.  Способны четко назвать свое имя, фамилию, возраст, домашний адрес, телефон.</a:t>
            </a:r>
            <a:endParaRPr lang="ru-RU" b="1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6.  Знают и понимают необходимость в соблюдении элементарных правил пожарной </a:t>
            </a:r>
            <a:r>
              <a:rPr lang="ru-RU" b="1" dirty="0" smtClean="0">
                <a:latin typeface="Times New Roman" panose="02020603050405020304" pitchFamily="18" charset="0"/>
              </a:rPr>
              <a:t>безопасности</a:t>
            </a:r>
            <a:r>
              <a:rPr lang="ru-RU" b="1" dirty="0">
                <a:latin typeface="Times New Roman" panose="02020603050405020304" pitchFamily="18" charset="0"/>
              </a:rPr>
              <a:t>. </a:t>
            </a:r>
            <a:endParaRPr lang="ru-RU" b="1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7.  Имеют элементарные навыки правильного поведения при пожаре.</a:t>
            </a:r>
            <a:endParaRPr lang="ru-RU" b="1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8.Созданы необходимые условия в группе по формированию у дошкольников целостного представления о пожаре и его последствиях;</a:t>
            </a:r>
            <a:endParaRPr lang="ru-RU" b="1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9.Развитие у детей любознательности, творческих способностей, познавательной активности, коммуникативных навыков;</a:t>
            </a:r>
            <a:endParaRPr lang="ru-RU" b="1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10.Активное участие родителей в реализации проекта.</a:t>
            </a:r>
            <a:endParaRPr lang="ru-RU" b="1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2886" y="205196"/>
            <a:ext cx="64759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</a:rPr>
              <a:t>Результат проекта: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6374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1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70857" y="1105988"/>
            <a:ext cx="103544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В 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современном мире никто не застрахован ни от техногенных катастроф, ни о стихийных бедствий. Особую тревогу мы испытываем за беззащитных маленьких граждан – дошколят. Часто причиной пожара является детская шалость. Поэтому необходимо сформировать у ребёнка сознательное и ответственное отношение личной безопасности и безопасности окружающих, воспитывать готовность к эффективным, обоснованным действиям в неадекватных ситуациях. Эти задачи стоят как перед родителями, так и перед педагогами детских образовательных учреждений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Я 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пришла к выводу, что необходимо изменить отношение детей и их родителей к этой проблеме. Ведь детский возраст является самым благоприятным для формирования правил пожарной безопасности. Задача родителей и воспитателя помочь узнать как можно больше об окружающем мире, но предостеречь от возможных опасностей, ожидающих их на пути познания. </a:t>
            </a:r>
            <a:endParaRPr lang="ru-RU" dirty="0" smtClean="0">
              <a:solidFill>
                <a:srgbClr val="18181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 smtClean="0">
              <a:solidFill>
                <a:srgbClr val="18181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Начинать 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знакомить детей с пожарной безопасностью нужно с детства, чтобы они знали, как нужно вести себя правильно и безопасно. Данный проект позволяет в лёгкой игровой форме дать детям начальные знания пожарной безопасности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</a:rPr>
              <a:t>        </a:t>
            </a:r>
          </a:p>
          <a:p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</a:rPr>
              <a:t>                                                  </a:t>
            </a:r>
            <a:r>
              <a:rPr lang="ru-RU" b="1" u="sng" dirty="0" smtClean="0">
                <a:solidFill>
                  <a:srgbClr val="181818"/>
                </a:solidFill>
                <a:latin typeface="Times New Roman" panose="02020603050405020304" pitchFamily="18" charset="0"/>
              </a:rPr>
              <a:t>Предупреждён, значит вооружен!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419507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1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8309" y="226423"/>
            <a:ext cx="1151273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 smtClean="0">
                <a:latin typeface="Times New Roman" panose="02020603050405020304" pitchFamily="18" charset="0"/>
              </a:rPr>
              <a:t>Вид </a:t>
            </a:r>
            <a:r>
              <a:rPr lang="ru-RU" b="1" i="1" dirty="0">
                <a:latin typeface="Times New Roman" panose="02020603050405020304" pitchFamily="18" charset="0"/>
              </a:rPr>
              <a:t>проекта:</a:t>
            </a:r>
            <a:r>
              <a:rPr lang="ru-RU" dirty="0">
                <a:latin typeface="Times New Roman" panose="02020603050405020304" pitchFamily="18" charset="0"/>
              </a:rPr>
              <a:t> информационно – познавательный, групповой,  среднесрочный,  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</a:rPr>
              <a:t>Продолжительность проекта: </a:t>
            </a:r>
            <a:r>
              <a:rPr lang="ru-RU" dirty="0">
                <a:latin typeface="Times New Roman" panose="02020603050405020304" pitchFamily="18" charset="0"/>
              </a:rPr>
              <a:t>Октябрь - 2021г.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</a:rPr>
              <a:t>Участники </a:t>
            </a:r>
            <a:r>
              <a:rPr lang="ru-RU" b="1" i="1" dirty="0" smtClean="0">
                <a:latin typeface="Times New Roman" panose="02020603050405020304" pitchFamily="18" charset="0"/>
              </a:rPr>
              <a:t>проекта:</a:t>
            </a:r>
            <a:r>
              <a:rPr lang="ru-RU" dirty="0"/>
              <a:t> </a:t>
            </a:r>
            <a:r>
              <a:rPr lang="ru-RU" dirty="0" smtClean="0">
                <a:latin typeface="Times New Roman" panose="02020603050405020304" pitchFamily="18" charset="0"/>
              </a:rPr>
              <a:t>Воспитанники  </a:t>
            </a:r>
            <a:r>
              <a:rPr lang="ru-RU" dirty="0">
                <a:latin typeface="Times New Roman" panose="02020603050405020304" pitchFamily="18" charset="0"/>
              </a:rPr>
              <a:t>старшей группы,  родители детей, воспитатели 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</a:rPr>
              <a:t>Возраст детей:</a:t>
            </a:r>
            <a:r>
              <a:rPr lang="ru-RU" dirty="0">
                <a:latin typeface="Times New Roman" panose="02020603050405020304" pitchFamily="18" charset="0"/>
              </a:rPr>
              <a:t> 5-6 лет.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</a:rPr>
              <a:t>Форма проведения:</a:t>
            </a:r>
            <a:r>
              <a:rPr lang="ru-RU" dirty="0">
                <a:latin typeface="Times New Roman" panose="02020603050405020304" pitchFamily="18" charset="0"/>
              </a:rPr>
              <a:t>   Занятия, беседы, досуги.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</a:rPr>
              <a:t>Ожидаемые  результаты  (продукт  проекта): 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- получение знаний детей о правилах пожарной безопасности;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</a:rPr>
              <a:t>развитие у детей любознательности, творческих способностей, познавательной активности, </a:t>
            </a:r>
            <a:r>
              <a:rPr lang="ru-RU" dirty="0" smtClean="0">
                <a:latin typeface="Times New Roman" panose="02020603050405020304" pitchFamily="18" charset="0"/>
              </a:rPr>
              <a:t>     коммуникативных </a:t>
            </a:r>
            <a:r>
              <a:rPr lang="ru-RU" dirty="0">
                <a:latin typeface="Times New Roman" panose="02020603050405020304" pitchFamily="18" charset="0"/>
              </a:rPr>
              <a:t>навыков;</a:t>
            </a:r>
            <a:endParaRPr lang="ru-RU" dirty="0" smtClean="0">
              <a:effectLst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</a:rPr>
              <a:t>активное </a:t>
            </a:r>
            <a:r>
              <a:rPr lang="ru-RU" dirty="0">
                <a:latin typeface="Times New Roman" panose="02020603050405020304" pitchFamily="18" charset="0"/>
              </a:rPr>
              <a:t>участие родителей в реализации проекта</a:t>
            </a:r>
            <a:r>
              <a:rPr lang="ru-RU" dirty="0" smtClean="0">
                <a:latin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ru-RU" dirty="0">
              <a:effectLst/>
              <a:latin typeface="Times New Roman" panose="02020603050405020304" pitchFamily="18" charset="0"/>
            </a:endParaRPr>
          </a:p>
          <a:p>
            <a:r>
              <a:rPr lang="ru-RU" b="1" i="1" dirty="0"/>
              <a:t>Цель проекта:</a:t>
            </a:r>
            <a:endParaRPr lang="ru-RU" dirty="0" smtClean="0">
              <a:effectLst/>
            </a:endParaRPr>
          </a:p>
          <a:p>
            <a:r>
              <a:rPr lang="ru-RU" dirty="0"/>
              <a:t>Создание условий для формирования у детей знаний о пожарной безопасности, воспитание навыков осознанного, адекватного поведения в пожароопасных ситуациях.</a:t>
            </a:r>
            <a:endParaRPr lang="ru-RU" dirty="0" smtClean="0">
              <a:effectLst/>
            </a:endParaRPr>
          </a:p>
          <a:p>
            <a:r>
              <a:rPr lang="ru-RU" b="1" i="1" dirty="0"/>
              <a:t>Задачи:  </a:t>
            </a:r>
            <a:endParaRPr lang="ru-RU" dirty="0" smtClean="0">
              <a:effectLst/>
            </a:endParaRPr>
          </a:p>
          <a:p>
            <a:r>
              <a:rPr lang="ru-RU" dirty="0"/>
              <a:t>-учить адекватным действиям в пожароопасных ситуациях, отрабатывать правила поведения при пожаре;</a:t>
            </a:r>
            <a:endParaRPr lang="ru-RU" dirty="0" smtClean="0">
              <a:effectLst/>
            </a:endParaRPr>
          </a:p>
          <a:p>
            <a:r>
              <a:rPr lang="ru-RU" dirty="0"/>
              <a:t>-расширять словарный запас детей по теме пожарная безопасность;</a:t>
            </a:r>
            <a:endParaRPr lang="ru-RU" dirty="0" smtClean="0">
              <a:effectLst/>
            </a:endParaRPr>
          </a:p>
          <a:p>
            <a:r>
              <a:rPr lang="ru-RU" dirty="0"/>
              <a:t>- закреплять знания правил пожарной безопасности и умения вести себя при пожаре;</a:t>
            </a:r>
            <a:endParaRPr lang="ru-RU" dirty="0" smtClean="0">
              <a:effectLst/>
            </a:endParaRPr>
          </a:p>
          <a:p>
            <a:r>
              <a:rPr lang="ru-RU" dirty="0"/>
              <a:t>- развивать двигательную активность и физические качества;</a:t>
            </a:r>
            <a:endParaRPr lang="ru-RU" dirty="0" smtClean="0">
              <a:effectLst/>
            </a:endParaRPr>
          </a:p>
          <a:p>
            <a:r>
              <a:rPr lang="ru-RU" dirty="0"/>
              <a:t>- воспитывать чувство осторожности и самосохранения;</a:t>
            </a:r>
            <a:endParaRPr lang="ru-RU" dirty="0" smtClean="0">
              <a:effectLst/>
            </a:endParaRPr>
          </a:p>
          <a:p>
            <a:r>
              <a:rPr lang="ru-RU" dirty="0"/>
              <a:t>- воспитывать у детей такие качества, как мужество, самоотверженность, умение действовать в команде;</a:t>
            </a:r>
            <a:endParaRPr lang="ru-RU" dirty="0" smtClean="0">
              <a:effectLst/>
            </a:endParaRPr>
          </a:p>
          <a:p>
            <a:r>
              <a:rPr lang="ru-RU" dirty="0"/>
              <a:t>-воспитывать интерес к играм соревновательного характера.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 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274632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1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6389" y="474345"/>
            <a:ext cx="1086829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</a:rPr>
              <a:t>Этапы работы над проектом: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</a:rPr>
              <a:t> 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</a:rPr>
              <a:t>1 этап – подготовительный (сбор информации)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- формулирование целей и задач проекта; 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 - изучение литературы по теме проекта;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 - изучение интернет - ресурсов по теме проекта;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 - анализ предметной среды группы.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 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  <a:tabLst>
                <a:tab pos="693420" algn="l"/>
              </a:tabLst>
            </a:pPr>
            <a:r>
              <a:rPr lang="ru-RU" b="1" i="1" dirty="0">
                <a:latin typeface="Times New Roman" panose="02020603050405020304" pitchFamily="18" charset="0"/>
              </a:rPr>
              <a:t>2 этап 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- практическая деятельность по решению проблемы;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- планирование совместной деятельности, сбор и систематизация     информации, поисковая деятельность детей и взрослых;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- проведение бесед, дидактических игр по правилам пожарной безопасности;</a:t>
            </a:r>
            <a:endParaRPr lang="ru-RU" dirty="0" smtClean="0">
              <a:effectLst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- консультации, буклеты для родителей;</a:t>
            </a:r>
            <a:endParaRPr lang="ru-RU" dirty="0" smtClean="0">
              <a:effectLst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</a:rPr>
              <a:t>создание </a:t>
            </a:r>
            <a:r>
              <a:rPr lang="ru-RU" dirty="0">
                <a:latin typeface="Times New Roman" panose="02020603050405020304" pitchFamily="18" charset="0"/>
              </a:rPr>
              <a:t>в группе условий для реализации проекта: выставка книг, альбом с фотографиями работы пожарных, иллюстрации пожарной техники, игрушки, атрибуты для игровой и театрализованной деятельности по противопожарной тематике</a:t>
            </a:r>
            <a:r>
              <a:rPr lang="ru-RU" dirty="0" smtClean="0">
                <a:latin typeface="Times New Roman" panose="02020603050405020304" pitchFamily="18" charset="0"/>
              </a:rPr>
              <a:t>.</a:t>
            </a:r>
          </a:p>
          <a:p>
            <a:r>
              <a:rPr lang="ru-RU" b="1" i="1" dirty="0"/>
              <a:t> 3 этап – заключительный</a:t>
            </a:r>
            <a:endParaRPr lang="ru-RU" dirty="0" smtClean="0">
              <a:effectLst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рисунков на тему «Пожар»</a:t>
            </a:r>
            <a:endPara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«Огнетушитель»</a:t>
            </a:r>
            <a:endPara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пожарного щита.</a:t>
            </a:r>
            <a:endPara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2451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1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2847" y="322218"/>
            <a:ext cx="78713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реализации проекта на занятиях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1223" y="1036320"/>
            <a:ext cx="82287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Ознакомление с художественной литературой: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1223" y="1733006"/>
            <a:ext cx="6152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Беседы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1223" y="2441972"/>
            <a:ext cx="649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3.Развитие речи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1224" y="3692433"/>
            <a:ext cx="11260182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родителями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Папка – передвижка «С огнём не шути» 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Консультация для родителей «Правила пожарной безопасности»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Памятка для родителей «Профилактика возникновения пожаров», 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«Жизнь без опасности».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Беседа: «Оказание первой медицинской помощи при ожогах и других травмах», «Опасность в доме»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326" y="568439"/>
            <a:ext cx="6374674" cy="3574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8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800" y="505097"/>
            <a:ext cx="7036526" cy="2960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Пословицы по пожарной </a:t>
            </a:r>
            <a:r>
              <a:rPr lang="ru-RU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безопасности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600" u="sng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Загадки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 ест - не наестся, а пьет - умирает (огонь).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Без рук, без ног, а бушует (огонь).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Шипит и злится, а воды не боится (огонь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Дремлют в домике девчонки - бурые шапчонки (спички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  <a:tabLst>
                <a:tab pos="838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Летала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мошка-сосновая ножка, на стог села - все сено съела (спичка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>
              <a:lnSpc>
                <a:spcPts val="1200"/>
              </a:lnSpc>
              <a:spcAft>
                <a:spcPts val="0"/>
              </a:spcAft>
              <a:tabLst>
                <a:tab pos="83820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  <a:tabLst>
                <a:tab pos="838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языком, а не лает, без зубов, а кусает (огонь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>
              <a:lnSpc>
                <a:spcPts val="1200"/>
              </a:lnSpc>
              <a:spcAft>
                <a:spcPts val="0"/>
              </a:spcAft>
              <a:tabLst>
                <a:tab pos="83820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бывает, если птички зажигают дома спички? (огонь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12229" y="3344091"/>
            <a:ext cx="6731725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Пословицы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Огонь - беда, и вода - беда, а нет хуже беды, когда ни огня, ни воды.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Искру туши до пожара, беду отводи до удара.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Слезы пожара не тушат.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Плох мир огня с водою.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Спички не тронь, в спичках огонь!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Храбрый не тот, кто страха не знает, а тот, кто узнал и навстречу идет. (О пожарных).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Красный петух прошелся.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Сену с огнем ни ужиться.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Искра мала, да пламень велик.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06" y="207253"/>
            <a:ext cx="3544388" cy="32217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90" y="3465587"/>
            <a:ext cx="3412573" cy="332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8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1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8971" y="522513"/>
            <a:ext cx="1117962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«Горит – не горит»</a:t>
            </a:r>
            <a:endParaRPr lang="ru-RU" dirty="0" smtClean="0">
              <a:solidFill>
                <a:srgbClr val="FFFF00"/>
              </a:solidFill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Игровая  задача:</a:t>
            </a:r>
            <a:r>
              <a:rPr lang="ru-RU" dirty="0">
                <a:latin typeface="Times New Roman" panose="02020603050405020304" pitchFamily="18" charset="0"/>
              </a:rPr>
              <a:t> быстро  и  правильно  выполнить  ответственное действие.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Образовательная  задача: </a:t>
            </a:r>
            <a:r>
              <a:rPr lang="ru-RU" dirty="0">
                <a:latin typeface="Times New Roman" panose="02020603050405020304" pitchFamily="18" charset="0"/>
              </a:rPr>
              <a:t>закрепить  знание  о  свойствах  горючести 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различных предметов и веществ; помочь осознать разрушительную силу огня 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и развить быструю реакцию  на ответное действие.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Правила  игры: </a:t>
            </a:r>
            <a:r>
              <a:rPr lang="ru-RU" dirty="0">
                <a:latin typeface="Times New Roman" panose="02020603050405020304" pitchFamily="18" charset="0"/>
              </a:rPr>
              <a:t>дети  стоят  в  кругу,  воспитатель  –  в  центре.  Педагог 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называет какой-либо предмет или вещество и бросает мяч одному из детей. В 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том случае, если это вещество не горючее, ребенок должен поймать мяч, если 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же  оно  горючее  –  отбить.  Ребенок, сделавший  ошибку,  выбывает  из  круга. 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Выигрывает ребенок, оставшийся последним.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 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</a:rPr>
              <a:t>«Что нужно пожарным?»</a:t>
            </a:r>
            <a:endParaRPr lang="ru-RU" dirty="0" smtClean="0">
              <a:solidFill>
                <a:srgbClr val="FFFF00"/>
              </a:solidFill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Игровая  задача:</a:t>
            </a:r>
            <a:r>
              <a:rPr lang="ru-RU" dirty="0">
                <a:latin typeface="Times New Roman" panose="02020603050405020304" pitchFamily="18" charset="0"/>
              </a:rPr>
              <a:t> быстро  и  правильно  подобрать  картинки  с изображением предметов пожарной тематики.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Образовательная  задача:</a:t>
            </a:r>
            <a:r>
              <a:rPr lang="ru-RU" dirty="0">
                <a:latin typeface="Times New Roman" panose="02020603050405020304" pitchFamily="18" charset="0"/>
              </a:rPr>
              <a:t> сформировать  у  детей  интерес  к  профессии пожарного.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</a:rPr>
              <a:t>Правила игры:</a:t>
            </a:r>
            <a:r>
              <a:rPr lang="ru-RU" dirty="0">
                <a:latin typeface="Times New Roman" panose="02020603050405020304" pitchFamily="18" charset="0"/>
              </a:rPr>
              <a:t> детям раздаются карточки с изображением предметов и 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явлений, характеризующих различные профессии, в том числе и пожарного. 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Ребята  на  скорость  выбирают  из  общей  массы  карточек  те,  которые 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относятся  к  пожарной  тематике.  Выигрывает  тот,  кто  быстрее  отберет </a:t>
            </a:r>
            <a:endParaRPr lang="ru-RU" dirty="0" smtClean="0">
              <a:effectLst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</a:rPr>
              <a:t>нужные карточки и не допустит при этом ошибки.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1336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81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94" y="1328057"/>
            <a:ext cx="4652249" cy="52686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914" y="1328057"/>
            <a:ext cx="4950200" cy="52686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293429" y="272143"/>
            <a:ext cx="408214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с планом эвакуации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7715" y="522514"/>
            <a:ext cx="527957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чальник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пожарной части в гостях у ребят</a:t>
            </a:r>
          </a:p>
        </p:txBody>
      </p:sp>
    </p:spTree>
    <p:extLst>
      <p:ext uri="{BB962C8B-B14F-4D97-AF65-F5344CB8AC3E}">
        <p14:creationId xmlns:p14="http://schemas.microsoft.com/office/powerpoint/2010/main" val="269102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28" y="1905000"/>
            <a:ext cx="4474029" cy="47026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056" y="1822677"/>
            <a:ext cx="4867275" cy="478495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11286" y="217714"/>
            <a:ext cx="4855028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Спортивно- развлекательное мероприятие для ребят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28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710</Words>
  <Application>Microsoft Office PowerPoint</Application>
  <PresentationFormat>Широкоэкранный</PresentationFormat>
  <Paragraphs>133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Сотрудник</dc:creator>
  <cp:lastModifiedBy>Сотрудник</cp:lastModifiedBy>
  <cp:revision>10</cp:revision>
  <dcterms:created xsi:type="dcterms:W3CDTF">2022-03-02T13:51:17Z</dcterms:created>
  <dcterms:modified xsi:type="dcterms:W3CDTF">2022-03-02T16:38:33Z</dcterms:modified>
</cp:coreProperties>
</file>