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2" r:id="rId9"/>
    <p:sldId id="270" r:id="rId10"/>
    <p:sldId id="264" r:id="rId11"/>
    <p:sldId id="265" r:id="rId12"/>
    <p:sldId id="267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983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75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78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159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89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49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131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398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61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56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432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F24E0-3E64-4B79-89C0-12E4EB317581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F71AF-A05C-4B22-8892-748AA4374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950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8" y="0"/>
            <a:ext cx="9075375" cy="54452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0292" y="5445224"/>
            <a:ext cx="7069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Презентация К НОД «АФРИКА – ДЖУНГЛИ!»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260648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b="1" dirty="0"/>
              <a:t>«Детский сад </a:t>
            </a:r>
            <a:r>
              <a:rPr lang="ru-RU" b="1" dirty="0" smtClean="0"/>
              <a:t>«Улыбка» </a:t>
            </a:r>
            <a:r>
              <a:rPr lang="ru-RU" b="1" dirty="0"/>
              <a:t>п. </a:t>
            </a:r>
            <a:r>
              <a:rPr lang="ru-RU" b="1" dirty="0" smtClean="0"/>
              <a:t>Малиновский»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5952913"/>
            <a:ext cx="534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Автор: воспитатель Герасимова Оксана </a:t>
            </a:r>
            <a:r>
              <a:rPr lang="ru-RU" b="1" dirty="0" smtClean="0"/>
              <a:t>Валерьевна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6322245"/>
            <a:ext cx="247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п. Малиновский </a:t>
            </a:r>
            <a:r>
              <a:rPr lang="ru-RU" b="1" dirty="0" smtClean="0"/>
              <a:t>2019г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1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-19771"/>
            <a:ext cx="7560840" cy="689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1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66785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54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-18264"/>
            <a:ext cx="6552728" cy="699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427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-12879"/>
            <a:ext cx="6768752" cy="696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254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614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10" y="116633"/>
            <a:ext cx="8664962" cy="649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2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2" y="332656"/>
            <a:ext cx="896099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9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-54768"/>
            <a:ext cx="6552728" cy="691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5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412"/>
            <a:ext cx="9161180" cy="629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7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3" y="44624"/>
            <a:ext cx="9036633" cy="676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03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59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6951"/>
            <a:ext cx="8612233" cy="650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037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</TotalTime>
  <Words>34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саня</dc:creator>
  <cp:lastModifiedBy>Оксана</cp:lastModifiedBy>
  <cp:revision>11</cp:revision>
  <cp:lastPrinted>2015-04-05T08:52:34Z</cp:lastPrinted>
  <dcterms:created xsi:type="dcterms:W3CDTF">2015-04-04T03:58:31Z</dcterms:created>
  <dcterms:modified xsi:type="dcterms:W3CDTF">2022-02-20T14:52:02Z</dcterms:modified>
</cp:coreProperties>
</file>