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2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12-08T15:38:36.093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63F345-EC7E-49C1-9103-79C647B7A43F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16486E-C560-4977-A858-F79FC1323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u="sng" smtClean="0"/>
              <a:t>Для проведения игр требуется: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- 3 комплекта карточек в соответствии с целью занятия (автоматизация звука, отработка слоговой структуры слова, лексическая тема).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Карточки комплектов должны быть идентичны для отработки слоговой структуры слов, в других случаях они могут отличаться. Например, первый комплект – обычные изображения, второй – удвоенные (форма множественного числа),третий – уменьшенные картинки (уменьшительно-ласкательная форма), для детей, начинающих овладевать чтением, третий комплект картинок может быть заменён напечатанными словами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- игрушки-фишки по количеству игроков </a:t>
            </a: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2256DF-F441-4DE2-9C2E-92A28D8164F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Дополнительные (необязательные) атрибуты: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- игровое поле (окошки из фетра и пластика) – позволят проводить игру с активными детьми, уберегут картинки от механического воздействия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- Съёмные элементы игрушек фишек (хвостики у цыплят, резиночки-бантики у лягушат)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FD684F-CB4E-4152-A464-F0ACDC29359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u="sng" smtClean="0"/>
              <a:t>Начало игры: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Подготовительной работы с детьми не требуется. Карточки двух комплектов перемешиваются и раскладываются по кругу изображением вверх. Это «беговая дорожка». В центре круга раскладывается третий  комплект карточек изображением вниз. Все карточки в течение игры лежат на одном и том же месте. Фишки детей помещаются на равном расстоянии друг от друга на «беговой дорожке». Можно для каждой фишки положить дополнительно «стартовую карточку»</a:t>
            </a:r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49AD5D-3BE8-42E8-86EE-3A32A367139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u="sng" smtClean="0"/>
              <a:t>Механизм игры: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Чтобы продвинуться на одну карточку вперед, нужно отыскать в центре круга карточку с таким же изображением. Игроки по очереди переворачивают картинки в центре круга, если игрок смог угадать-вспомнить расположение нужной карточки, то его фишка прыгает на шаг вперёд и так до тех пор, пока игрок будет успешно находить нужные предметы. Все перевёрнутые карточки сразу же возвращаются на место изображением вниз. Если же игрок открыл не ту карточку, ход переходит к следующему. ВАЖНО! Каждый раз ребёнок называет ту карточку, которую ему нужно найти для удачного хода и ту карточку, которую он перевернул в центре поля.</a:t>
            </a: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C134A8-91F1-4036-AF1D-D4650ACDAF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Если игроку мешает фишка соперника он может «перепрыгнуть» через эту фишку, найдя следующую картинку.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При этом возможен вариант, когда удачливый соперник получает съёмный элемент – перо из хвоста или ожерелье-резиночку, той фишки, через которую перепрыгнул. В таком варианте игры побеждает тот, игрок, который забрал перья или ожерелья у все своих соперников.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В простом варианте победитель тот, кто быстрее вернулся на место старта, пробежав весь круг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2F28AA-97DB-4648-9BCB-540E4BA730F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Правила игры интуитивны и легко усваиваются на практике. Игра проходит весело, вызывая спортивный азарт. При этом дети многократно повторяют отобранные учителем-логопедом слова. Тренируется внимание и зрительная память.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8867EE-68EC-49E3-A059-BDFF0635C10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C3A6A-9F9D-4313-A9A0-9A60441CD3CA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2AF9-AB01-4EEF-98F5-97319EC11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47CE1-6CD4-401D-A2A8-915CD369DBE5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E59D-E365-4D17-B63A-A47CBC663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07AA-D74E-4F44-BD4C-1D691A830324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4D62-7FCA-4D45-A970-6A1793392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6AD15-2276-43C8-AB43-B5479726F94D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47FB6-869B-493A-BFF4-5ECE8E3D8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E94C3-281F-4DB5-90DB-B13DEF8A2E68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E37F-7B4E-406E-B516-F74BCFE1D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1DFD5-ADE0-468C-B788-414CD0138DA1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8957-E4FE-4221-96FC-D967369CE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16048-0BA2-4DDB-AE6D-1A4CE36BDDC4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7B901-09AD-4CE4-A213-D8F1A6D0C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2860A-7BA6-4A25-A08E-906E94E8FAE0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EC6B4-2D67-4E12-8A55-3A59C2A4C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DB9A3-EAD6-48C4-8728-55D121202E52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D363-0A26-42F4-9131-7DCE69A6A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3271E-165B-458A-A644-B2BD57630084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99F65-7630-4F35-A68A-E068A510D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6011-0D45-49AF-B06C-A63C4F7C51BE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2D67C-ED71-4E7D-9782-6B2D07414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5B4162D-8399-4157-BC05-E27A94962684}" type="datetimeFigureOut">
              <a:rPr lang="ru-RU"/>
              <a:pPr>
                <a:defRPr/>
              </a:pPr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529426-1711-4F97-A7FD-68DE04C69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90563" y="5065643"/>
            <a:ext cx="5090111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Разработала </a:t>
            </a:r>
            <a:b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учитель-логопед МБДОУ №257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Арефьева Зоя Анатольевна</a:t>
            </a:r>
            <a:r>
              <a:rPr lang="ru-RU" sz="2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/>
            </a:r>
            <a:br>
              <a:rPr lang="ru-RU" sz="28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endParaRPr lang="ru-RU" sz="28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131" y="1215537"/>
            <a:ext cx="8826366" cy="31393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Авторские игры</a:t>
            </a:r>
            <a:br>
              <a:rPr lang="ru-RU" sz="6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6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для коррекции</a:t>
            </a:r>
            <a:br>
              <a:rPr lang="ru-RU" sz="6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66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звукопроизношения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4"/>
          <p:cNvSpPr>
            <a:spLocks noChangeArrowheads="1"/>
          </p:cNvSpPr>
          <p:nvPr/>
        </p:nvSpPr>
        <p:spPr bwMode="auto">
          <a:xfrm>
            <a:off x="4995863" y="2984500"/>
            <a:ext cx="38115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универсальные игры</a:t>
            </a:r>
            <a:r>
              <a:rPr lang="en-US" sz="2400">
                <a:solidFill>
                  <a:srgbClr val="C00000"/>
                </a:solidFill>
                <a:latin typeface="Calibri" pitchFamily="34" charset="0"/>
              </a:rPr>
              <a:t/>
            </a:r>
            <a:br>
              <a:rPr lang="en-US" sz="240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для автоматизации звуков</a:t>
            </a:r>
            <a:br>
              <a:rPr lang="ru-RU" sz="2400">
                <a:solidFill>
                  <a:srgbClr val="C00000"/>
                </a:solidFill>
                <a:latin typeface="Calibri" pitchFamily="34" charset="0"/>
              </a:rPr>
            </a:b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и работы над слоговой структурой слова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550" y="700088"/>
            <a:ext cx="75279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«Логопедический забег»</a:t>
            </a:r>
          </a:p>
        </p:txBody>
      </p:sp>
      <p:pic>
        <p:nvPicPr>
          <p:cNvPr id="3076" name="Рисунок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1973263"/>
            <a:ext cx="3711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Картинки по запросу лягушки прыгаю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5638" y="4283075"/>
            <a:ext cx="1571625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288" y="4359275"/>
            <a:ext cx="1223962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Картинки по запросу лягушки прыгаю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8913">
            <a:off x="1646238" y="4100513"/>
            <a:ext cx="1524000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91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обязательное оборудование</a:t>
            </a:r>
            <a:endParaRPr lang="ru-RU" smtClean="0"/>
          </a:p>
        </p:txBody>
      </p:sp>
      <p:pic>
        <p:nvPicPr>
          <p:cNvPr id="4099" name="Рисунок 8" descr="E:\Zoya\ФОТО\ДОУ 257\игры\PB010010.JPG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5746750" y="4725988"/>
            <a:ext cx="315595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9" descr="E:\Zoya\ФОТО\ДОУ 257\игры\PB040005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1454150" y="5168900"/>
            <a:ext cx="32464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Содержимое 11" descr="E:\Zoya\ФОТО\ДОУ 257\игры\PB040009.JPG"/>
          <p:cNvPicPr>
            <a:picLocks noGrp="1"/>
          </p:cNvPicPr>
          <p:nvPr>
            <p:ph idx="1"/>
          </p:nvPr>
        </p:nvPicPr>
        <p:blipFill>
          <a:blip r:embed="rId5">
            <a:lum bright="10000" contrast="40000"/>
          </a:blip>
          <a:srcRect/>
          <a:stretch>
            <a:fillRect/>
          </a:stretch>
        </p:blipFill>
        <p:spPr>
          <a:xfrm>
            <a:off x="522288" y="1193800"/>
            <a:ext cx="5118100" cy="3681413"/>
          </a:xfrm>
        </p:spPr>
      </p:pic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3" name="Прямоугольник 16"/>
          <p:cNvSpPr>
            <a:spLocks noChangeArrowheads="1"/>
          </p:cNvSpPr>
          <p:nvPr/>
        </p:nvSpPr>
        <p:spPr bwMode="auto">
          <a:xfrm>
            <a:off x="6569075" y="2157413"/>
            <a:ext cx="1163638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000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</a:p>
        </p:txBody>
      </p:sp>
      <p:grpSp>
        <p:nvGrpSpPr>
          <p:cNvPr id="4104" name="Group 6"/>
          <p:cNvGrpSpPr>
            <a:grpSpLocks/>
          </p:cNvGrpSpPr>
          <p:nvPr/>
        </p:nvGrpSpPr>
        <p:grpSpPr bwMode="auto">
          <a:xfrm>
            <a:off x="6040438" y="2874963"/>
            <a:ext cx="279400" cy="369887"/>
            <a:chOff x="7592" y="2041"/>
            <a:chExt cx="441" cy="581"/>
          </a:xfrm>
        </p:grpSpPr>
        <p:cxnSp>
          <p:nvCxnSpPr>
            <p:cNvPr id="4105" name="AutoShape 7"/>
            <p:cNvCxnSpPr>
              <a:cxnSpLocks noChangeShapeType="1"/>
            </p:cNvCxnSpPr>
            <p:nvPr/>
          </p:nvCxnSpPr>
          <p:spPr bwMode="auto">
            <a:xfrm flipV="1">
              <a:off x="7592" y="2041"/>
              <a:ext cx="441" cy="581"/>
            </a:xfrm>
            <a:prstGeom prst="straightConnector1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06" name="AutoShape 8"/>
            <p:cNvCxnSpPr>
              <a:cxnSpLocks noChangeShapeType="1"/>
            </p:cNvCxnSpPr>
            <p:nvPr/>
          </p:nvCxnSpPr>
          <p:spPr bwMode="auto">
            <a:xfrm flipH="1" flipV="1">
              <a:off x="7592" y="2041"/>
              <a:ext cx="441" cy="581"/>
            </a:xfrm>
            <a:prstGeom prst="straightConnector1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дополнительные атрибуты</a:t>
            </a:r>
            <a:endParaRPr lang="ru-RU" smtClean="0"/>
          </a:p>
        </p:txBody>
      </p:sp>
      <p:pic>
        <p:nvPicPr>
          <p:cNvPr id="5123" name="Содержимое 15" descr="E:\Zoya\ФОТО\ДОУ 257\игры\PB040004.JPG"/>
          <p:cNvPicPr>
            <a:picLocks noGrp="1"/>
          </p:cNvPicPr>
          <p:nvPr>
            <p:ph idx="1"/>
          </p:nvPr>
        </p:nvPicPr>
        <p:blipFill>
          <a:blip r:embed="rId3">
            <a:lum contrast="20000"/>
          </a:blip>
          <a:srcRect/>
          <a:stretch>
            <a:fillRect/>
          </a:stretch>
        </p:blipFill>
        <p:spPr>
          <a:xfrm>
            <a:off x="1539875" y="1520825"/>
            <a:ext cx="5900738" cy="4792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37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Начало игры</a:t>
            </a:r>
            <a:endParaRPr lang="ru-RU" smtClean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" name="Рисунок 4" descr="E:\Zoya\ФОТО\ДОУ 257\игры\PB010003.JPG"/>
          <p:cNvPicPr/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 bwMode="auto">
          <a:xfrm>
            <a:off x="1174275" y="1194618"/>
            <a:ext cx="6400900" cy="5263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>
            <a:lum contrast="40000"/>
          </a:blip>
          <a:srcRect/>
          <a:stretch>
            <a:fillRect/>
          </a:stretch>
        </p:blipFill>
        <p:spPr bwMode="auto">
          <a:xfrm>
            <a:off x="6785810" y="298383"/>
            <a:ext cx="2184935" cy="2002055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3099594" y="2609057"/>
            <a:ext cx="606425" cy="52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041583" y="2512194"/>
            <a:ext cx="2733575" cy="2079057"/>
          </a:xfrm>
          <a:prstGeom prst="ellipse">
            <a:avLst/>
          </a:prstGeom>
          <a:noFill/>
          <a:ln>
            <a:gradFill>
              <a:gsLst>
                <a:gs pos="0">
                  <a:srgbClr val="FF0000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5534025" y="1895475"/>
            <a:ext cx="1655763" cy="106838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636713" y="284163"/>
            <a:ext cx="5254625" cy="7937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Механизм игры</a:t>
            </a:r>
            <a:endParaRPr lang="ru-RU" smtClean="0"/>
          </a:p>
        </p:txBody>
      </p:sp>
      <p:pic>
        <p:nvPicPr>
          <p:cNvPr id="7171" name="Рисунок 6" descr="E:\Zoya\ФОТО\ДОУ 257\игры\PB010002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l="-652"/>
          <a:stretch>
            <a:fillRect/>
          </a:stretch>
        </p:blipFill>
        <p:spPr bwMode="auto">
          <a:xfrm>
            <a:off x="241300" y="1222375"/>
            <a:ext cx="4540250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38675" y="2917825"/>
            <a:ext cx="4206875" cy="32877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71663" y="385763"/>
            <a:ext cx="5245100" cy="3263900"/>
          </a:xfrm>
          <a:noFill/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8" y="3949700"/>
            <a:ext cx="399415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07000" y="3946525"/>
            <a:ext cx="350520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4494213" y="5265738"/>
            <a:ext cx="674687" cy="1317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6" descr="E:\Zoya\ФОТО\ДОУ 257\игры\PB010023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4054475" y="473075"/>
            <a:ext cx="476885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5" descr="E:\Zoya\ФОТО\ДОУ 257\игры\PB010016.JPG"/>
          <p:cNvPicPr>
            <a:picLocks noChangeAspect="1" noChangeArrowheads="1"/>
          </p:cNvPicPr>
          <p:nvPr/>
        </p:nvPicPr>
        <p:blipFill>
          <a:blip r:embed="rId4">
            <a:lum contrast="40000"/>
          </a:blip>
          <a:srcRect/>
          <a:stretch>
            <a:fillRect/>
          </a:stretch>
        </p:blipFill>
        <p:spPr bwMode="auto">
          <a:xfrm>
            <a:off x="288925" y="2984500"/>
            <a:ext cx="4513263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6725" y="270986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Увлекательных вам игр!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453</Words>
  <Application>Microsoft Office PowerPoint</Application>
  <PresentationFormat>Экран (4:3)</PresentationFormat>
  <Paragraphs>32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Слайд 1</vt:lpstr>
      <vt:lpstr>Слайд 2</vt:lpstr>
      <vt:lpstr>обязательное оборудование</vt:lpstr>
      <vt:lpstr>дополнительные атрибуты</vt:lpstr>
      <vt:lpstr>Начало игры</vt:lpstr>
      <vt:lpstr>Механизм игры</vt:lpstr>
      <vt:lpstr>Слайд 7</vt:lpstr>
      <vt:lpstr>Слайд 8</vt:lpstr>
      <vt:lpstr>Увлекательных вам игр!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2018-12-08T08:37:05Z</dcterms:created>
  <dcterms:modified xsi:type="dcterms:W3CDTF">2022-03-02T16:41:25Z</dcterms:modified>
</cp:coreProperties>
</file>