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68" r:id="rId15"/>
    <p:sldId id="269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7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85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610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5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9534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86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41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63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4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1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5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6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8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8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5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270" y="973776"/>
            <a:ext cx="11124602" cy="333696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6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 использования интерактивной рабочей тетради </a:t>
            </a:r>
            <a:r>
              <a:rPr lang="en-US" sz="6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Skysmart 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11780" y="4824880"/>
            <a:ext cx="4049092" cy="1126283"/>
          </a:xfrm>
        </p:spPr>
        <p:txBody>
          <a:bodyPr/>
          <a:lstStyle/>
          <a:p>
            <a:pPr algn="r"/>
            <a:r>
              <a:rPr lang="ru-RU" dirty="0"/>
              <a:t>Жамкочян Анжела Артуровна, </a:t>
            </a:r>
          </a:p>
          <a:p>
            <a:pPr algn="r"/>
            <a:r>
              <a:rPr lang="ru-RU" dirty="0"/>
              <a:t>учитель математики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8067" t="26147" r="27050" b="44762"/>
          <a:stretch/>
        </p:blipFill>
        <p:spPr>
          <a:xfrm>
            <a:off x="1947553" y="3801729"/>
            <a:ext cx="5149907" cy="267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50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38" t="8139" r="2669" b="11689"/>
          <a:stretch/>
        </p:blipFill>
        <p:spPr>
          <a:xfrm>
            <a:off x="1805049" y="190004"/>
            <a:ext cx="9828613" cy="651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413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7792" r="2393" b="12554"/>
          <a:stretch/>
        </p:blipFill>
        <p:spPr>
          <a:xfrm>
            <a:off x="1724045" y="178130"/>
            <a:ext cx="9780567" cy="638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71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76" t="8486" r="2393" b="5454"/>
          <a:stretch/>
        </p:blipFill>
        <p:spPr>
          <a:xfrm>
            <a:off x="1840674" y="142503"/>
            <a:ext cx="9274630" cy="659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95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76" t="7966" r="2393" b="28485"/>
          <a:stretch/>
        </p:blipFill>
        <p:spPr>
          <a:xfrm>
            <a:off x="1068778" y="843148"/>
            <a:ext cx="10607901" cy="556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18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1997" t="10563" r="13198" b="8399"/>
          <a:stretch/>
        </p:blipFill>
        <p:spPr>
          <a:xfrm>
            <a:off x="4415790" y="266319"/>
            <a:ext cx="7298495" cy="63253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925" y="1324358"/>
            <a:ext cx="3945035" cy="1280890"/>
          </a:xfrm>
        </p:spPr>
        <p:txBody>
          <a:bodyPr/>
          <a:lstStyle/>
          <a:p>
            <a:r>
              <a:rPr lang="ru-RU" dirty="0"/>
              <a:t>Создание задания в </a:t>
            </a:r>
            <a:r>
              <a:rPr lang="ru-RU" sz="2800" dirty="0" err="1">
                <a:solidFill>
                  <a:srgbClr val="CFE2E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Skysmart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458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023" t="8659" r="4055" b="3722"/>
          <a:stretch/>
        </p:blipFill>
        <p:spPr>
          <a:xfrm>
            <a:off x="2113807" y="344383"/>
            <a:ext cx="8337886" cy="622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85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9503" t="8658" r="6687" b="41818"/>
          <a:stretch/>
        </p:blipFill>
        <p:spPr>
          <a:xfrm>
            <a:off x="1613382" y="624110"/>
            <a:ext cx="10224196" cy="483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1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0433" y="661060"/>
            <a:ext cx="9963006" cy="3777622"/>
          </a:xfrm>
        </p:spPr>
        <p:txBody>
          <a:bodyPr>
            <a:normAutofit/>
          </a:bodyPr>
          <a:lstStyle/>
          <a:p>
            <a:pPr marL="457200" lvl="1" indent="0" algn="just">
              <a:lnSpc>
                <a:spcPct val="150000"/>
              </a:lnSpc>
              <a:buNone/>
            </a:pPr>
            <a:r>
              <a:rPr lang="ru-RU" sz="2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Цифровая трансформация общеобразовательных школ </a:t>
            </a:r>
            <a:r>
              <a:rPr lang="ru-RU" sz="2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идущий сегодня процесс преобразований содержания, методов и организационных форм образовательной работы, который направлен на повышение качества работы школ для удовлетворения требований цифровой экономики.</a:t>
            </a:r>
          </a:p>
        </p:txBody>
      </p:sp>
    </p:spTree>
    <p:extLst>
      <p:ext uri="{BB962C8B-B14F-4D97-AF65-F5344CB8AC3E}">
        <p14:creationId xmlns:p14="http://schemas.microsoft.com/office/powerpoint/2010/main" val="2790239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4189" y="661060"/>
            <a:ext cx="9761126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800" dirty="0"/>
              <a:t>	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Интерактивное обучение </a:t>
            </a:r>
            <a:r>
              <a:rPr lang="ru-RU" sz="2800" dirty="0"/>
              <a:t>– это, прежде всего, диалоговое обучение, в ходе которого осуществляется взаимодействие преподавателя и обучающегося.</a:t>
            </a:r>
          </a:p>
        </p:txBody>
      </p:sp>
    </p:spTree>
    <p:extLst>
      <p:ext uri="{BB962C8B-B14F-4D97-AF65-F5344CB8AC3E}">
        <p14:creationId xmlns:p14="http://schemas.microsoft.com/office/powerpoint/2010/main" val="2908751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331" t="7792" r="2530" b="4416"/>
          <a:stretch/>
        </p:blipFill>
        <p:spPr>
          <a:xfrm>
            <a:off x="1745674" y="198853"/>
            <a:ext cx="9001495" cy="657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04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38" t="7446" r="2393" b="4415"/>
          <a:stretch/>
        </p:blipFill>
        <p:spPr>
          <a:xfrm>
            <a:off x="1983179" y="95002"/>
            <a:ext cx="9167751" cy="666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5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914" t="14719" r="2115" b="4242"/>
          <a:stretch/>
        </p:blipFill>
        <p:spPr>
          <a:xfrm>
            <a:off x="1662936" y="294193"/>
            <a:ext cx="9489059" cy="634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54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koiro.edu.ru/upload/iblock/dfd/dfd2d4c20c69d8c0925bed8f01586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372" y="1971303"/>
            <a:ext cx="4570805" cy="457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806" y="720437"/>
            <a:ext cx="9013371" cy="201088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	Интерактивная рабочая тетрадь Skysmart – инструмент онлайн-школы Skysmart, который был разработан АО «Издательство «Просвещение».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20954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2318" y="340425"/>
            <a:ext cx="9024855" cy="195151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Преимущества  интерактивной рабочей тетради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Skysmart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2950" y="1918439"/>
            <a:ext cx="100979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/>
              <a:t>	1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Skysmart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соответствует государственному образовательному стандарту и входит в федеральный перечень цифровых ресурсов, рекомендованных для самостоятельного обучения.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2. В электронном формате собраны самые востребованные рабочие тетради и задания из них. Но списать не получится, так как задания отличаются от представленных в бумажном варианте.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3. У сервиса есть мобильное приложение.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4.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Skysmart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есть не только школьные задания.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5. На платформе собраны задания по основным школьным предметам. </a:t>
            </a:r>
          </a:p>
        </p:txBody>
      </p:sp>
    </p:spTree>
    <p:extLst>
      <p:ext uri="{BB962C8B-B14F-4D97-AF65-F5344CB8AC3E}">
        <p14:creationId xmlns:p14="http://schemas.microsoft.com/office/powerpoint/2010/main" val="996066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915" t="8484" r="2531" b="40433"/>
          <a:stretch/>
        </p:blipFill>
        <p:spPr>
          <a:xfrm>
            <a:off x="546265" y="782781"/>
            <a:ext cx="11421932" cy="483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7136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21</Words>
  <Application>Microsoft Office PowerPoint</Application>
  <PresentationFormat>Широкоэкранный</PresentationFormat>
  <Paragraphs>13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Легкий дым</vt:lpstr>
      <vt:lpstr>Опыт использования интерактивной рабочей тетради Skysmart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задания в Skysmart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использования интерактивной рабочей тетради Skysmart  </dc:title>
  <dc:creator>альберт жамкочян</dc:creator>
  <cp:lastModifiedBy>альберт жамкочян</cp:lastModifiedBy>
  <cp:revision>20</cp:revision>
  <dcterms:created xsi:type="dcterms:W3CDTF">2021-03-22T10:15:18Z</dcterms:created>
  <dcterms:modified xsi:type="dcterms:W3CDTF">2022-03-08T10:04:24Z</dcterms:modified>
</cp:coreProperties>
</file>