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72" r:id="rId2"/>
    <p:sldId id="274" r:id="rId3"/>
    <p:sldId id="275" r:id="rId4"/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07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85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6108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05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9534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786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41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1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63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34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14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7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5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60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78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8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05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889" t="8658" r="9458" b="4069"/>
          <a:stretch/>
        </p:blipFill>
        <p:spPr>
          <a:xfrm>
            <a:off x="2327564" y="213754"/>
            <a:ext cx="7481454" cy="655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6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997" t="35671" r="10843" b="25714"/>
          <a:stretch/>
        </p:blipFill>
        <p:spPr>
          <a:xfrm>
            <a:off x="481641" y="344383"/>
            <a:ext cx="9048998" cy="362285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4481" r="10877" b="59977"/>
          <a:stretch/>
        </p:blipFill>
        <p:spPr>
          <a:xfrm>
            <a:off x="2493246" y="3665522"/>
            <a:ext cx="9111043" cy="290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18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997" t="8311" r="9734" b="4935"/>
          <a:stretch/>
        </p:blipFill>
        <p:spPr>
          <a:xfrm>
            <a:off x="2766951" y="332509"/>
            <a:ext cx="7184572" cy="637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70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2274" t="3636" r="1838" b="4936"/>
          <a:stretch/>
        </p:blipFill>
        <p:spPr>
          <a:xfrm>
            <a:off x="2220684" y="249382"/>
            <a:ext cx="7623960" cy="649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13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63" t="9177" r="1700" b="4589"/>
          <a:stretch/>
        </p:blipFill>
        <p:spPr>
          <a:xfrm>
            <a:off x="1971303" y="296883"/>
            <a:ext cx="8538359" cy="636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321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611" t="23766" r="2116" b="4588"/>
          <a:stretch/>
        </p:blipFill>
        <p:spPr>
          <a:xfrm>
            <a:off x="1745670" y="403762"/>
            <a:ext cx="9619659" cy="631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75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889" t="4156" r="1977" b="4416"/>
          <a:stretch/>
        </p:blipFill>
        <p:spPr>
          <a:xfrm>
            <a:off x="2196935" y="213756"/>
            <a:ext cx="7707086" cy="646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83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581" t="8138" r="1561" b="5109"/>
          <a:stretch/>
        </p:blipFill>
        <p:spPr>
          <a:xfrm>
            <a:off x="1745672" y="142503"/>
            <a:ext cx="8253350" cy="659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689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027" t="8139" r="1008" b="3723"/>
          <a:stretch/>
        </p:blipFill>
        <p:spPr>
          <a:xfrm>
            <a:off x="2208809" y="249382"/>
            <a:ext cx="8087097" cy="648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237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2829" t="4156" r="1838" b="20866"/>
          <a:stretch/>
        </p:blipFill>
        <p:spPr>
          <a:xfrm>
            <a:off x="1852550" y="237507"/>
            <a:ext cx="9179627" cy="645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26499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321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использования интерактивной рабочей тетради Skysmart  </dc:title>
  <dc:creator>альберт жамкочян</dc:creator>
  <cp:lastModifiedBy>альберт жамкочян</cp:lastModifiedBy>
  <cp:revision>19</cp:revision>
  <dcterms:created xsi:type="dcterms:W3CDTF">2021-03-22T10:15:18Z</dcterms:created>
  <dcterms:modified xsi:type="dcterms:W3CDTF">2022-03-08T10:06:19Z</dcterms:modified>
</cp:coreProperties>
</file>