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84" r:id="rId2"/>
    <p:sldId id="285" r:id="rId3"/>
    <p:sldId id="28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07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85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6108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5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9534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786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41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1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63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34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14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7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5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60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78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8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05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t="14892" b="24848"/>
          <a:stretch/>
        </p:blipFill>
        <p:spPr>
          <a:xfrm>
            <a:off x="6278855" y="3988183"/>
            <a:ext cx="2405474" cy="25769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t="18528" b="22424"/>
          <a:stretch/>
        </p:blipFill>
        <p:spPr>
          <a:xfrm rot="20737982">
            <a:off x="488166" y="490330"/>
            <a:ext cx="3434690" cy="27041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462855">
            <a:off x="7595509" y="468994"/>
            <a:ext cx="2177638" cy="29035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6253" y="243673"/>
            <a:ext cx="1710047" cy="37051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02697">
            <a:off x="2381004" y="2627975"/>
            <a:ext cx="1867818" cy="40469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/>
          <a:srcRect t="34228" b="13420"/>
          <a:stretch/>
        </p:blipFill>
        <p:spPr>
          <a:xfrm>
            <a:off x="9256377" y="3438958"/>
            <a:ext cx="2790762" cy="316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2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blob:https://web.whatsapp.com/05fd19d4-50d8-485f-be3b-b05b9566c23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0357" r="26461" b="13968"/>
          <a:stretch/>
        </p:blipFill>
        <p:spPr>
          <a:xfrm>
            <a:off x="2315685" y="386602"/>
            <a:ext cx="7600211" cy="615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097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168" t="9480" r="30989" b="16658"/>
          <a:stretch/>
        </p:blipFill>
        <p:spPr>
          <a:xfrm>
            <a:off x="6650183" y="1490604"/>
            <a:ext cx="5201392" cy="51358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1221" t="8831" r="30652" b="10823"/>
          <a:stretch/>
        </p:blipFill>
        <p:spPr>
          <a:xfrm>
            <a:off x="372836" y="83128"/>
            <a:ext cx="4982936" cy="55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0350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321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использования интерактивной рабочей тетради Skysmart  </dc:title>
  <dc:creator>альберт жамкочян</dc:creator>
  <cp:lastModifiedBy>альберт жамкочян</cp:lastModifiedBy>
  <cp:revision>21</cp:revision>
  <dcterms:created xsi:type="dcterms:W3CDTF">2021-03-22T10:15:18Z</dcterms:created>
  <dcterms:modified xsi:type="dcterms:W3CDTF">2022-03-08T10:08:28Z</dcterms:modified>
</cp:coreProperties>
</file>