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90" r:id="rId2"/>
    <p:sldId id="270" r:id="rId3"/>
    <p:sldId id="271" r:id="rId4"/>
    <p:sldId id="287" r:id="rId5"/>
    <p:sldId id="288" r:id="rId6"/>
    <p:sldId id="28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7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85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610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5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9534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86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41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63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4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1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6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8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EB565-0A33-41AB-AB8B-9BC8CAD7A82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DFEF61-0E4B-44A3-8153-7C57DBE41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5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426" t="14719" r="6826" b="9783"/>
          <a:stretch/>
        </p:blipFill>
        <p:spPr>
          <a:xfrm>
            <a:off x="1662545" y="166253"/>
            <a:ext cx="9255973" cy="651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77" t="7965" r="2531" b="4416"/>
          <a:stretch/>
        </p:blipFill>
        <p:spPr>
          <a:xfrm>
            <a:off x="1852550" y="237506"/>
            <a:ext cx="8953996" cy="649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1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932" t="11429" r="4610" b="7359"/>
          <a:stretch/>
        </p:blipFill>
        <p:spPr>
          <a:xfrm>
            <a:off x="1852550" y="149097"/>
            <a:ext cx="9101218" cy="653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04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99" t="12987" r="8903" b="12208"/>
          <a:stretch/>
        </p:blipFill>
        <p:spPr>
          <a:xfrm>
            <a:off x="1425039" y="463137"/>
            <a:ext cx="9488384" cy="626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4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14" t="8313" r="1699" b="21731"/>
          <a:stretch/>
        </p:blipFill>
        <p:spPr>
          <a:xfrm>
            <a:off x="840570" y="439389"/>
            <a:ext cx="10664042" cy="612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50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413" y="861616"/>
            <a:ext cx="10117776" cy="489791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72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6907928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4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использования интерактивной рабочей тетради Skysmart  </dc:title>
  <dc:creator>альберт жамкочян</dc:creator>
  <cp:lastModifiedBy>альберт жамкочян</cp:lastModifiedBy>
  <cp:revision>19</cp:revision>
  <dcterms:created xsi:type="dcterms:W3CDTF">2021-03-22T10:15:18Z</dcterms:created>
  <dcterms:modified xsi:type="dcterms:W3CDTF">2022-03-08T10:08:56Z</dcterms:modified>
</cp:coreProperties>
</file>