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711" autoAdjust="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166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325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198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1195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5868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634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6686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9073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163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673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895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439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668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06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48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784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283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5F0D0-636F-43A3-A06D-267962EE0F0B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5B8EB-F085-459D-8D56-D363A6CC7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864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02874" y="2042557"/>
            <a:ext cx="8971806" cy="2185059"/>
          </a:xfrm>
        </p:spPr>
        <p:txBody>
          <a:bodyPr>
            <a:noAutofit/>
          </a:bodyPr>
          <a:lstStyle/>
          <a:p>
            <a:r>
              <a:rPr lang="ru-RU" sz="9600" i="1" dirty="0" smtClean="0"/>
              <a:t>Блиц - опрос</a:t>
            </a:r>
            <a:endParaRPr lang="ru-RU" sz="9600" i="1" dirty="0"/>
          </a:p>
        </p:txBody>
      </p:sp>
    </p:spTree>
    <p:extLst>
      <p:ext uri="{BB962C8B-B14F-4D97-AF65-F5344CB8AC3E}">
        <p14:creationId xmlns:p14="http://schemas.microsoft.com/office/powerpoint/2010/main" val="922876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0016" y="1603169"/>
            <a:ext cx="11317184" cy="23275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В какой цвет «окрашена» наивысшая цена, которую можно дать за что-то</a:t>
            </a:r>
            <a:r>
              <a:rPr lang="en-US" sz="5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  <a:endParaRPr lang="ru-RU" sz="5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056" name="Picture 8" descr="https://avatars.mds.yandex.net/get-zen_doc/49107/pub_5bd5ae5268be0c00aa8b36e4_5bd5b36dc1416b00ac14111a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44298">
            <a:off x="8918370" y="3434420"/>
            <a:ext cx="2398280" cy="2748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s://avatars.mds.yandex.net/get-zen_doc/49107/pub_5bd5ae5268be0c00aa8b36e4_5bd5b36dc1416b00ac14111a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44298">
            <a:off x="4895011" y="3434420"/>
            <a:ext cx="2398280" cy="2748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s://avatars.mds.yandex.net/get-zen_doc/49107/pub_5bd5ae5268be0c00aa8b36e4_5bd5b36dc1416b00ac14111a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44298">
            <a:off x="871652" y="3434420"/>
            <a:ext cx="2398280" cy="2748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12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9286" y="1686561"/>
            <a:ext cx="9880600" cy="15501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Он финансовый факир, в банке встретит вас…</a:t>
            </a:r>
            <a:endParaRPr lang="ru-RU" sz="5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3074" name="Picture 2" descr="https://brainspacemagazine.com/wp-content/uploads/2013/08/entrepreneurship-in-schoo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720" y="3106057"/>
            <a:ext cx="4656762" cy="310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78100" y="3828090"/>
            <a:ext cx="3541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</a:rPr>
              <a:t>Банкир</a:t>
            </a:r>
            <a:endParaRPr lang="ru-RU" sz="4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2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454331"/>
            <a:ext cx="10940143" cy="22032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Именем какого насекомого назван рынок, где торгуют старыми вещами и мелкими товарами с рук</a:t>
            </a:r>
            <a:r>
              <a:rPr lang="en-US" sz="5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  <a:endParaRPr lang="ru-RU" sz="5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3944" y="4397828"/>
            <a:ext cx="47461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Блошиный рынок</a:t>
            </a:r>
            <a:endParaRPr lang="ru-RU" sz="4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100" name="Picture 4" descr="https://wiki-turizm.ru/uploads/countries/spain/barselona-shoppin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686" y="3721090"/>
            <a:ext cx="4590850" cy="2955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67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19400" y="1327333"/>
            <a:ext cx="7195457" cy="10566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Что рождает спрос</a:t>
            </a:r>
            <a:r>
              <a:rPr lang="en-US" sz="6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  <a:endParaRPr lang="ru-RU" sz="6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122" name="Picture 2" descr="https://png.pngtree.com/element_origin_min_pic/17/06/30/aa0df240aa4e4784b710f431d64492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4153" y="2964544"/>
            <a:ext cx="3561407" cy="3566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07771" y="3699275"/>
            <a:ext cx="50654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Предложение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26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8830" y="1236616"/>
            <a:ext cx="8806542" cy="17097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/>
              <a:t>Кто согласно пословице платит дважды</a:t>
            </a:r>
            <a:r>
              <a:rPr lang="en-US" sz="5400" dirty="0" smtClean="0"/>
              <a:t>?</a:t>
            </a:r>
            <a:endParaRPr lang="ru-RU" sz="5400" dirty="0"/>
          </a:p>
        </p:txBody>
      </p:sp>
      <p:pic>
        <p:nvPicPr>
          <p:cNvPr id="6146" name="Picture 2" descr="https://storage.ufamama.ru/files/BlogPosts/1083/739dc375-9dae-47e6-93f4-7152c943baf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946399"/>
            <a:ext cx="4872718" cy="3654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7371" y="3619507"/>
            <a:ext cx="28738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Скупой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772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ww.russianfood.org/_ld/4/4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344" y="2897052"/>
            <a:ext cx="5486582" cy="365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6057" y="1309189"/>
            <a:ext cx="10914743" cy="27112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 каком любимом детьми продукте экономисты говорят</a:t>
            </a:r>
            <a:r>
              <a:rPr lang="en-US" sz="4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ru-RU" sz="4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sz="48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 algn="ctr">
              <a:buNone/>
            </a:pPr>
            <a:r>
              <a:rPr lang="ru-RU" sz="4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«Это умение продать одну картофелину по цене килограмма»</a:t>
            </a:r>
            <a:r>
              <a:rPr lang="en-US" sz="4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  <a:endParaRPr lang="ru-RU" sz="4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8114" y="4634288"/>
            <a:ext cx="23948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Чипсы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129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6428" y="1396274"/>
            <a:ext cx="11085286" cy="16372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Электронный посредник для связи с миром цифр</a:t>
            </a:r>
            <a:endParaRPr lang="ru-RU" sz="5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194" name="Picture 2" descr="https://im0-tub-ru.yandex.net/i?id=11c2743513cd4535b2fd2c94bbed436a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228" y="2815773"/>
            <a:ext cx="3958441" cy="35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91223" y="4239830"/>
            <a:ext cx="4437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Калькулятор</a:t>
            </a:r>
            <a:endParaRPr lang="ru-RU" sz="4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767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169</TotalTime>
  <Words>86</Words>
  <Application>Microsoft Office PowerPoint</Application>
  <PresentationFormat>Широкоэкранный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 Light</vt:lpstr>
      <vt:lpstr>Century Gothic</vt:lpstr>
      <vt:lpstr>След самолета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albert</dc:creator>
  <cp:lastModifiedBy>альберт жамкочян</cp:lastModifiedBy>
  <cp:revision>14</cp:revision>
  <dcterms:created xsi:type="dcterms:W3CDTF">2019-01-28T11:35:20Z</dcterms:created>
  <dcterms:modified xsi:type="dcterms:W3CDTF">2022-03-08T10:48:17Z</dcterms:modified>
</cp:coreProperties>
</file>