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65" r:id="rId2"/>
    <p:sldId id="266" r:id="rId3"/>
    <p:sldId id="269" r:id="rId4"/>
    <p:sldId id="270" r:id="rId5"/>
    <p:sldId id="267" r:id="rId6"/>
    <p:sldId id="268" r:id="rId7"/>
    <p:sldId id="27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711" autoAdjust="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166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325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198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1195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586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634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668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907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163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73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895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43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668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06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4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784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283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86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342" y="1061347"/>
            <a:ext cx="9779000" cy="16691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«Коко-кола» по отношению к «Пепси-кола» - это …Кто</a:t>
            </a:r>
            <a:r>
              <a:rPr lang="en-US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ru-RU" sz="4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218" name="Picture 2" descr="https://pk.toluna.com/dpolls_images/2017/10/23/532153ac-5162-451e-9f5a-aa80050629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730489"/>
            <a:ext cx="6888389" cy="386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9342" y="3996686"/>
            <a:ext cx="372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Конкурент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98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9971" y="1454332"/>
            <a:ext cx="10316029" cy="1738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«Экономическая» порода собак – это… Какая</a:t>
            </a:r>
            <a:r>
              <a:rPr lang="en-US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ru-RU" sz="4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242" name="Picture 2" descr="http://petsvillage.ru/wp-content/uploads/2016/09/taksa-photo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64" y="3135085"/>
            <a:ext cx="5237668" cy="329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764" y="3707733"/>
            <a:ext cx="629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Такса – это установленная расценка.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74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2486" y="1454333"/>
            <a:ext cx="9706429" cy="18694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Какую страну называют «банкиром» всего мира</a:t>
            </a:r>
            <a:r>
              <a:rPr lang="en-US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ru-RU" sz="4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1266" name="Picture 2" descr="https://cdn.internationalwealth.info/wp-content/uploads/2011/10/Swiss-ba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118" y="3073400"/>
            <a:ext cx="714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2172" y="4032389"/>
            <a:ext cx="3483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Швейцария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24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828" y="1425303"/>
            <a:ext cx="10940143" cy="10711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Способ получить скидку – это… Что</a:t>
            </a:r>
            <a:r>
              <a:rPr lang="en-US" sz="5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ru-RU" sz="5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290" name="Picture 2" descr="http://make-board.ru/wp-content/uploads/2015/08/img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112" y="2627086"/>
            <a:ext cx="5845175" cy="3908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14286" y="3658237"/>
            <a:ext cx="325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</a:rPr>
              <a:t>Торг</a:t>
            </a:r>
            <a:endParaRPr lang="ru-RU" sz="5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53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6429" y="1512389"/>
            <a:ext cx="10359571" cy="1056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Кто считает миллионы тысячами</a:t>
            </a:r>
            <a:r>
              <a:rPr lang="en-US" sz="5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ru-RU" sz="5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3314" name="Picture 2" descr="https://im0-tub-ru.yandex.net/i?id=613bfb7c368bf6e711b94eefc009102c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743" y="2836393"/>
            <a:ext cx="5534932" cy="3480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799" y="3228670"/>
            <a:ext cx="603794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Билл Гейтс – известнейший </a:t>
            </a:r>
            <a:r>
              <a:rPr lang="ru-RU" sz="4400" b="1" i="1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миллиардер</a:t>
            </a:r>
            <a:r>
              <a:rPr lang="ru-RU" sz="3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, бизнесмен и программист.</a:t>
            </a:r>
          </a:p>
        </p:txBody>
      </p:sp>
    </p:spTree>
    <p:extLst>
      <p:ext uri="{BB962C8B-B14F-4D97-AF65-F5344CB8AC3E}">
        <p14:creationId xmlns:p14="http://schemas.microsoft.com/office/powerpoint/2010/main" val="386582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2904" y="1241948"/>
            <a:ext cx="9631907" cy="20198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Что нужно знать для того, чтобы купить товар</a:t>
            </a:r>
            <a:r>
              <a:rPr lang="en-US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ru-RU" sz="4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4338" name="Picture 2" descr="http://trosti-elegance.ru/wp-content/uploads/2018/06/nizkaya-tse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357" y="2900501"/>
            <a:ext cx="4418226" cy="364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74056" y="3423147"/>
            <a:ext cx="2871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</a:rPr>
              <a:t>Цену</a:t>
            </a:r>
            <a:endParaRPr lang="ru-RU" sz="5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12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82419" y="1269242"/>
            <a:ext cx="8467300" cy="9689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Кирпичик золота – это… Что</a:t>
            </a:r>
            <a:r>
              <a:rPr lang="en-US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ru-RU" sz="4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5364" name="Picture 4" descr="https://img1.goodfon.ru/original/1920x1200/6/2f/zoloto-metall-slitok-piramid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077" y="2238234"/>
            <a:ext cx="6414450" cy="400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55845" y="3520409"/>
            <a:ext cx="30570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  <a:t>Слиток</a:t>
            </a:r>
            <a:endParaRPr lang="ru-RU" sz="4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15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ovnet.ru/wp-content/uploads/2018/09/3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20" y="2459461"/>
            <a:ext cx="4992543" cy="384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40256" y="889801"/>
            <a:ext cx="81179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i="1" dirty="0" smtClean="0"/>
              <a:t>Блиц - опрос</a:t>
            </a:r>
            <a:endParaRPr lang="ru-RU" sz="9600" i="1" dirty="0"/>
          </a:p>
        </p:txBody>
      </p:sp>
    </p:spTree>
    <p:extLst>
      <p:ext uri="{BB962C8B-B14F-4D97-AF65-F5344CB8AC3E}">
        <p14:creationId xmlns:p14="http://schemas.microsoft.com/office/powerpoint/2010/main" val="370194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169</TotalTime>
  <Words>87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 Light</vt:lpstr>
      <vt:lpstr>Century Gothic</vt:lpstr>
      <vt:lpstr>След самолета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albert</dc:creator>
  <cp:lastModifiedBy>альберт жамкочян</cp:lastModifiedBy>
  <cp:revision>14</cp:revision>
  <dcterms:created xsi:type="dcterms:W3CDTF">2019-01-28T11:35:20Z</dcterms:created>
  <dcterms:modified xsi:type="dcterms:W3CDTF">2022-03-08T10:48:49Z</dcterms:modified>
</cp:coreProperties>
</file>