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36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DE129-9907-4214-9498-2EC32AD1000E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60C33-49DA-40FC-AC61-2499079BE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904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55279-66A4-4468-9ACB-5AA5C72C254A}" type="datetime1">
              <a:rPr lang="ru-RU" smtClean="0"/>
              <a:t>04.03.2022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4519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51A8-BD6B-4342-B3A5-456258214FCB}" type="datetime1">
              <a:rPr lang="ru-RU" smtClean="0"/>
              <a:t>04.03.2022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833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A426D-52E8-4AE4-BDAF-E40F183C5A30}" type="datetime1">
              <a:rPr lang="ru-RU" smtClean="0"/>
              <a:t>04.03.2022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765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5576-330E-42D6-9608-FBA3BDFEBEAC}" type="datetime1">
              <a:rPr lang="ru-RU" smtClean="0"/>
              <a:t>04.03.2022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538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2969-8227-4FB4-85FC-BE740F229765}" type="datetime1">
              <a:rPr lang="ru-RU" smtClean="0"/>
              <a:t>04.03.2022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8737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8D264-06FF-419A-8325-4B35FA2CF0BE}" type="datetime1">
              <a:rPr lang="ru-RU" smtClean="0"/>
              <a:t>04.03.2022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728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8AFA-E261-47D0-9948-81C2B1AF5E18}" type="datetime1">
              <a:rPr lang="ru-RU" smtClean="0"/>
              <a:t>04.03.2022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906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E967B-60C9-4D47-9541-960C9FBD68DA}" type="datetime1">
              <a:rPr lang="ru-RU" smtClean="0"/>
              <a:t>04.03.2022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983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891E7-CE7E-4D47-B8AA-85874EBED480}" type="datetime1">
              <a:rPr lang="ru-RU" smtClean="0"/>
              <a:t>04.03.2022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540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155E0E4-E310-4EC2-96FA-F3D54BD58467}" type="datetime1">
              <a:rPr lang="ru-RU" smtClean="0"/>
              <a:t>04.03.2022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286417-70DC-4F46-A097-5A8E6ECE2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90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7D11-2A6B-467C-9DAF-B279F9C632F2}" type="datetime1">
              <a:rPr lang="ru-RU" smtClean="0"/>
              <a:t>04.03.2022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521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3C924B6-1929-42CB-961E-60DD9A154ECB}" type="datetime1">
              <a:rPr lang="ru-RU" smtClean="0"/>
              <a:t>04.03.2022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B286417-70DC-4F46-A097-5A8E6ECE2D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035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2F47C5-5216-41A3-A7EE-DB3322527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5914" y="1783080"/>
            <a:ext cx="10568940" cy="144018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Сложение целых чисел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012B860-785F-4CCE-84E6-7C7E29A64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305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A1ABCC-7E09-4D2B-A828-ECD53F8A6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0343" y="358652"/>
            <a:ext cx="4800899" cy="1084217"/>
          </a:xfrm>
        </p:spPr>
        <p:txBody>
          <a:bodyPr>
            <a:noAutofit/>
          </a:bodyPr>
          <a:lstStyle/>
          <a:p>
            <a:r>
              <a:rPr lang="ru-RU" sz="6600" dirty="0">
                <a:solidFill>
                  <a:schemeClr val="accent1">
                    <a:lumMod val="50000"/>
                  </a:schemeClr>
                </a:solidFill>
              </a:rPr>
              <a:t>Устный счёт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8140" y="1686296"/>
            <a:ext cx="3336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Сравните числа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20191" y="2332627"/>
            <a:ext cx="28738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  <a:buAutoNum type="arabicPlain" startAt="23"/>
            </a:pPr>
            <a:r>
              <a:rPr lang="en-US" sz="4000" dirty="0"/>
              <a:t> 	</a:t>
            </a:r>
            <a:r>
              <a:rPr lang="ru-RU" sz="4000" dirty="0"/>
              <a:t>15</a:t>
            </a:r>
            <a:r>
              <a:rPr lang="en-US" sz="4000" dirty="0"/>
              <a:t>		</a:t>
            </a:r>
          </a:p>
          <a:p>
            <a:pPr>
              <a:lnSpc>
                <a:spcPct val="150000"/>
              </a:lnSpc>
            </a:pPr>
            <a:r>
              <a:rPr lang="ru-RU" sz="4000" dirty="0"/>
              <a:t>-7</a:t>
            </a:r>
            <a:r>
              <a:rPr lang="en-US" sz="4000" dirty="0"/>
              <a:t>	</a:t>
            </a:r>
            <a:r>
              <a:rPr lang="ru-RU" sz="4000" dirty="0"/>
              <a:t>	0</a:t>
            </a:r>
            <a:endParaRPr lang="en-US" sz="4000" dirty="0"/>
          </a:p>
          <a:p>
            <a:pPr marL="742950" indent="-742950">
              <a:lnSpc>
                <a:spcPct val="150000"/>
              </a:lnSpc>
              <a:buAutoNum type="arabicPlain" startAt="9"/>
            </a:pPr>
            <a:r>
              <a:rPr lang="en-US" sz="4000" dirty="0"/>
              <a:t>-6</a:t>
            </a:r>
          </a:p>
          <a:p>
            <a:pPr>
              <a:lnSpc>
                <a:spcPct val="150000"/>
              </a:lnSpc>
            </a:pPr>
            <a:r>
              <a:rPr lang="en-US" sz="4000" dirty="0"/>
              <a:t>0	   11		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2964079" y="3436418"/>
            <a:ext cx="558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&lt;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89612" y="2540642"/>
            <a:ext cx="537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&gt;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75558" y="4352319"/>
            <a:ext cx="537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&gt;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75558" y="5268220"/>
            <a:ext cx="558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&lt;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65818" y="2332627"/>
            <a:ext cx="26244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/>
              <a:t>-7		   -19</a:t>
            </a:r>
          </a:p>
          <a:p>
            <a:pPr>
              <a:lnSpc>
                <a:spcPct val="150000"/>
              </a:lnSpc>
            </a:pPr>
            <a:r>
              <a:rPr lang="en-US" sz="4000" dirty="0"/>
              <a:t>-21	   3</a:t>
            </a:r>
          </a:p>
          <a:p>
            <a:pPr>
              <a:lnSpc>
                <a:spcPct val="150000"/>
              </a:lnSpc>
            </a:pPr>
            <a:r>
              <a:rPr lang="en-US" sz="4000" dirty="0"/>
              <a:t>-8		   -1</a:t>
            </a:r>
          </a:p>
          <a:p>
            <a:pPr>
              <a:lnSpc>
                <a:spcPct val="150000"/>
              </a:lnSpc>
            </a:pPr>
            <a:r>
              <a:rPr lang="en-US" sz="4000" dirty="0"/>
              <a:t>-5		   5</a:t>
            </a:r>
            <a:endParaRPr lang="ru-RU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7840088" y="2540642"/>
            <a:ext cx="537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&gt;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19901" y="3517567"/>
            <a:ext cx="558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&lt;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19901" y="4352319"/>
            <a:ext cx="558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&lt;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02087" y="5235299"/>
            <a:ext cx="558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&lt;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A8AB8AF-78CA-4EAD-BD03-08DECDD48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842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6" grpId="0"/>
      <p:bldP spid="19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0A1ABCC-7E09-4D2B-A828-ECD53F8A644B}"/>
              </a:ext>
            </a:extLst>
          </p:cNvPr>
          <p:cNvSpPr txBox="1">
            <a:spLocks/>
          </p:cNvSpPr>
          <p:nvPr/>
        </p:nvSpPr>
        <p:spPr>
          <a:xfrm>
            <a:off x="3464327" y="397519"/>
            <a:ext cx="4539642" cy="10842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>
                <a:solidFill>
                  <a:schemeClr val="accent1">
                    <a:lumMod val="50000"/>
                  </a:schemeClr>
                </a:solidFill>
              </a:rPr>
              <a:t>Устный счёт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8140" y="1686296"/>
            <a:ext cx="3336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Найдите сумму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77043" y="2337690"/>
            <a:ext cx="28738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/>
              <a:t>-15 + 7 =</a:t>
            </a:r>
            <a:r>
              <a:rPr lang="en-US" sz="4000" dirty="0"/>
              <a:t>		</a:t>
            </a:r>
          </a:p>
          <a:p>
            <a:pPr>
              <a:lnSpc>
                <a:spcPct val="150000"/>
              </a:lnSpc>
            </a:pPr>
            <a:r>
              <a:rPr lang="ru-RU" sz="4000" dirty="0"/>
              <a:t>-6 + 11 =</a:t>
            </a:r>
            <a:r>
              <a:rPr lang="en-US" sz="4000" dirty="0"/>
              <a:t>	</a:t>
            </a:r>
            <a:endParaRPr lang="ru-RU" sz="4000" dirty="0"/>
          </a:p>
          <a:p>
            <a:pPr>
              <a:lnSpc>
                <a:spcPct val="150000"/>
              </a:lnSpc>
            </a:pPr>
            <a:r>
              <a:rPr lang="ru-RU" sz="4000" dirty="0"/>
              <a:t>-7 + 7 =</a:t>
            </a:r>
          </a:p>
          <a:p>
            <a:pPr>
              <a:lnSpc>
                <a:spcPct val="150000"/>
              </a:lnSpc>
            </a:pPr>
            <a:r>
              <a:rPr lang="ru-RU" sz="4000" dirty="0"/>
              <a:t>-14 + (-18) =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51469" y="2332627"/>
            <a:ext cx="28738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/>
              <a:t>-6 + 13 =</a:t>
            </a:r>
          </a:p>
          <a:p>
            <a:pPr>
              <a:lnSpc>
                <a:spcPct val="150000"/>
              </a:lnSpc>
            </a:pPr>
            <a:r>
              <a:rPr lang="ru-RU" sz="4000" dirty="0"/>
              <a:t>-5 + (-3) =</a:t>
            </a:r>
          </a:p>
          <a:p>
            <a:pPr>
              <a:lnSpc>
                <a:spcPct val="150000"/>
              </a:lnSpc>
            </a:pPr>
            <a:r>
              <a:rPr lang="ru-RU" sz="4000" dirty="0"/>
              <a:t>4 + (-15) =</a:t>
            </a:r>
          </a:p>
          <a:p>
            <a:pPr>
              <a:lnSpc>
                <a:spcPct val="150000"/>
              </a:lnSpc>
            </a:pPr>
            <a:r>
              <a:rPr lang="ru-RU" sz="4000" dirty="0"/>
              <a:t>-9 + 0 =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39491" y="2588821"/>
            <a:ext cx="890649" cy="427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79223" y="2537187"/>
            <a:ext cx="807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accent2"/>
                </a:solidFill>
              </a:rPr>
              <a:t>-8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79223" y="3424881"/>
            <a:ext cx="807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accent2"/>
                </a:solidFill>
              </a:rPr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31969" y="4352158"/>
            <a:ext cx="807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accent2"/>
                </a:solidFill>
              </a:rPr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80114" y="5279435"/>
            <a:ext cx="9500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accent2"/>
                </a:solidFill>
              </a:rPr>
              <a:t>-32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82397" y="2537187"/>
            <a:ext cx="807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accent2"/>
                </a:solidFill>
              </a:rPr>
              <a:t>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17775" y="3449633"/>
            <a:ext cx="807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accent2"/>
                </a:solidFill>
              </a:rPr>
              <a:t>-8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431778" y="4352158"/>
            <a:ext cx="9472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accent2"/>
                </a:solidFill>
              </a:rPr>
              <a:t>-11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28017" y="5254683"/>
            <a:ext cx="807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accent2"/>
                </a:solidFill>
              </a:rPr>
              <a:t>-9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2DB1C5DD-0C04-4BD6-96D0-001DDEF1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09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0A1ABCC-7E09-4D2B-A828-ECD53F8A64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36719" y="203475"/>
            <a:ext cx="4460372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>
                <a:solidFill>
                  <a:schemeClr val="accent1">
                    <a:lumMod val="50000"/>
                  </a:schemeClr>
                </a:solidFill>
              </a:rPr>
              <a:t>Вычислите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6976" t="43463" r="60256" b="49119"/>
          <a:stretch/>
        </p:blipFill>
        <p:spPr>
          <a:xfrm>
            <a:off x="1051561" y="2386941"/>
            <a:ext cx="2606040" cy="12112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24603" t="58181" r="25249" b="37489"/>
          <a:stretch/>
        </p:blipFill>
        <p:spPr>
          <a:xfrm>
            <a:off x="567991" y="4405054"/>
            <a:ext cx="10572317" cy="7301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46389" t="43463" r="41216" b="49119"/>
          <a:stretch/>
        </p:blipFill>
        <p:spPr>
          <a:xfrm>
            <a:off x="5013961" y="2386941"/>
            <a:ext cx="2529840" cy="12112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/>
          <a:srcRect l="66475" t="43463" r="20817" b="49119"/>
          <a:stretch/>
        </p:blipFill>
        <p:spPr>
          <a:xfrm>
            <a:off x="9113520" y="2386941"/>
            <a:ext cx="2593847" cy="1211284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CA609B59-A3C6-4818-A4CB-742A6AD48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231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5" b="27699"/>
          <a:stretch/>
        </p:blipFill>
        <p:spPr bwMode="auto">
          <a:xfrm>
            <a:off x="426461" y="261256"/>
            <a:ext cx="11172825" cy="560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D4534DA-54B9-4D11-961C-E0D5912FA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884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0A1ABCC-7E09-4D2B-A828-ECD53F8A64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74420" y="0"/>
            <a:ext cx="9179626" cy="100108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>
                <a:solidFill>
                  <a:schemeClr val="accent1">
                    <a:lumMod val="50000"/>
                  </a:schemeClr>
                </a:solidFill>
              </a:rPr>
              <a:t>Самостоятельная работа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8778" y="1036962"/>
            <a:ext cx="2244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Вариант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38852" y="1036962"/>
            <a:ext cx="2244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Вариант 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2838" y="1680537"/>
            <a:ext cx="411480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/>
              <a:t>-19 + (-7) =</a:t>
            </a:r>
            <a:r>
              <a:rPr lang="en-US" sz="4000" dirty="0"/>
              <a:t>		</a:t>
            </a:r>
          </a:p>
          <a:p>
            <a:pPr>
              <a:lnSpc>
                <a:spcPct val="150000"/>
              </a:lnSpc>
            </a:pPr>
            <a:r>
              <a:rPr lang="ru-RU" sz="4000" dirty="0"/>
              <a:t>-3 + 23 =</a:t>
            </a:r>
            <a:r>
              <a:rPr lang="en-US" sz="4000" dirty="0"/>
              <a:t>	</a:t>
            </a:r>
            <a:endParaRPr lang="ru-RU" sz="4000" dirty="0"/>
          </a:p>
          <a:p>
            <a:pPr>
              <a:lnSpc>
                <a:spcPct val="150000"/>
              </a:lnSpc>
            </a:pPr>
            <a:r>
              <a:rPr lang="ru-RU" sz="4000" dirty="0"/>
              <a:t>-54 + 0 =</a:t>
            </a:r>
          </a:p>
          <a:p>
            <a:pPr>
              <a:lnSpc>
                <a:spcPct val="150000"/>
              </a:lnSpc>
            </a:pPr>
            <a:r>
              <a:rPr lang="ru-RU" sz="4000" dirty="0"/>
              <a:t>49 + (-63) =</a:t>
            </a:r>
          </a:p>
          <a:p>
            <a:pPr>
              <a:lnSpc>
                <a:spcPct val="150000"/>
              </a:lnSpc>
            </a:pPr>
            <a:r>
              <a:rPr lang="ru-RU" sz="4000" dirty="0"/>
              <a:t>42 + (-35) + (-32) =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31974" y="1680537"/>
            <a:ext cx="34220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/>
              <a:t>-15 + (-6 )=</a:t>
            </a:r>
            <a:r>
              <a:rPr lang="en-US" sz="4000" dirty="0"/>
              <a:t>		</a:t>
            </a:r>
          </a:p>
          <a:p>
            <a:pPr>
              <a:lnSpc>
                <a:spcPct val="150000"/>
              </a:lnSpc>
            </a:pPr>
            <a:r>
              <a:rPr lang="ru-RU" sz="4000" dirty="0"/>
              <a:t>-16 + 36 =</a:t>
            </a:r>
            <a:r>
              <a:rPr lang="en-US" sz="4000" dirty="0"/>
              <a:t>	</a:t>
            </a:r>
            <a:endParaRPr lang="ru-RU" sz="4000" dirty="0"/>
          </a:p>
          <a:p>
            <a:pPr>
              <a:lnSpc>
                <a:spcPct val="150000"/>
              </a:lnSpc>
            </a:pPr>
            <a:r>
              <a:rPr lang="ru-RU" sz="4000" dirty="0"/>
              <a:t>0 + (-13) =</a:t>
            </a:r>
          </a:p>
          <a:p>
            <a:pPr>
              <a:lnSpc>
                <a:spcPct val="150000"/>
              </a:lnSpc>
            </a:pPr>
            <a:r>
              <a:rPr lang="ru-RU" sz="4000" dirty="0"/>
              <a:t>-92 + 17 =</a:t>
            </a:r>
          </a:p>
          <a:p>
            <a:pPr>
              <a:lnSpc>
                <a:spcPct val="150000"/>
              </a:lnSpc>
            </a:pPr>
            <a:r>
              <a:rPr lang="ru-RU" sz="4000" dirty="0"/>
              <a:t>-37 + 54 + 17 = 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ADCF95A-EF14-49BC-BD51-6F54F9805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115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0A1ABCC-7E09-4D2B-A828-ECD53F8A64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74420" y="0"/>
            <a:ext cx="9179626" cy="100108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>
                <a:solidFill>
                  <a:schemeClr val="accent1">
                    <a:lumMod val="50000"/>
                  </a:schemeClr>
                </a:solidFill>
              </a:rPr>
              <a:t>Самостоятельная работа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8778" y="1036962"/>
            <a:ext cx="2244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Вариант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38852" y="1036962"/>
            <a:ext cx="2244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Вариант 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2838" y="1680537"/>
            <a:ext cx="510045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/>
              <a:t>-19 + (-7) =</a:t>
            </a:r>
            <a:r>
              <a:rPr lang="en-US" sz="4000" dirty="0"/>
              <a:t>	</a:t>
            </a:r>
            <a:r>
              <a:rPr lang="ru-RU" sz="4000" dirty="0">
                <a:solidFill>
                  <a:schemeClr val="accent2"/>
                </a:solidFill>
              </a:rPr>
              <a:t>-26</a:t>
            </a:r>
            <a:r>
              <a:rPr lang="en-US" sz="4000" dirty="0"/>
              <a:t>	</a:t>
            </a:r>
          </a:p>
          <a:p>
            <a:pPr>
              <a:lnSpc>
                <a:spcPct val="150000"/>
              </a:lnSpc>
            </a:pPr>
            <a:r>
              <a:rPr lang="ru-RU" sz="4000" dirty="0"/>
              <a:t>-3 + 23 =</a:t>
            </a:r>
            <a:r>
              <a:rPr lang="en-US" sz="4000" dirty="0"/>
              <a:t>	</a:t>
            </a:r>
            <a:r>
              <a:rPr lang="ru-RU" sz="4000" dirty="0">
                <a:solidFill>
                  <a:schemeClr val="accent2"/>
                </a:solidFill>
              </a:rPr>
              <a:t>20</a:t>
            </a:r>
          </a:p>
          <a:p>
            <a:pPr>
              <a:lnSpc>
                <a:spcPct val="150000"/>
              </a:lnSpc>
            </a:pPr>
            <a:r>
              <a:rPr lang="ru-RU" sz="4000" dirty="0"/>
              <a:t>-54 + 0 = </a:t>
            </a:r>
            <a:r>
              <a:rPr lang="ru-RU" sz="4000" dirty="0">
                <a:solidFill>
                  <a:schemeClr val="accent2"/>
                </a:solidFill>
              </a:rPr>
              <a:t>-54</a:t>
            </a:r>
            <a:endParaRPr lang="ru-RU" sz="4000" dirty="0"/>
          </a:p>
          <a:p>
            <a:pPr>
              <a:lnSpc>
                <a:spcPct val="150000"/>
              </a:lnSpc>
            </a:pPr>
            <a:r>
              <a:rPr lang="ru-RU" sz="4000" dirty="0"/>
              <a:t>49 + (-63) = </a:t>
            </a:r>
            <a:r>
              <a:rPr lang="ru-RU" sz="4000" dirty="0">
                <a:solidFill>
                  <a:schemeClr val="accent2"/>
                </a:solidFill>
              </a:rPr>
              <a:t>-14</a:t>
            </a:r>
            <a:endParaRPr lang="ru-RU" sz="4000" dirty="0"/>
          </a:p>
          <a:p>
            <a:pPr>
              <a:lnSpc>
                <a:spcPct val="150000"/>
              </a:lnSpc>
            </a:pPr>
            <a:r>
              <a:rPr lang="ru-RU" sz="4000" dirty="0"/>
              <a:t>42 + (-35) + (-32) = </a:t>
            </a:r>
            <a:r>
              <a:rPr lang="ru-RU" sz="4000" dirty="0">
                <a:solidFill>
                  <a:schemeClr val="accent2"/>
                </a:solidFill>
              </a:rPr>
              <a:t>-25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7146965" y="1680537"/>
            <a:ext cx="451460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/>
              <a:t>-15 + (-6) =</a:t>
            </a:r>
            <a:r>
              <a:rPr lang="en-US" sz="4000" dirty="0"/>
              <a:t>	</a:t>
            </a:r>
            <a:r>
              <a:rPr lang="ru-RU" sz="4000" dirty="0">
                <a:solidFill>
                  <a:schemeClr val="accent2"/>
                </a:solidFill>
              </a:rPr>
              <a:t>-21</a:t>
            </a:r>
            <a:r>
              <a:rPr lang="en-US" sz="4000" dirty="0"/>
              <a:t>	</a:t>
            </a:r>
          </a:p>
          <a:p>
            <a:pPr>
              <a:lnSpc>
                <a:spcPct val="150000"/>
              </a:lnSpc>
            </a:pPr>
            <a:r>
              <a:rPr lang="ru-RU" sz="4000" dirty="0"/>
              <a:t>-16 + 36 = </a:t>
            </a:r>
            <a:r>
              <a:rPr lang="ru-RU" sz="4000" dirty="0">
                <a:solidFill>
                  <a:schemeClr val="accent2"/>
                </a:solidFill>
              </a:rPr>
              <a:t>20</a:t>
            </a:r>
            <a:endParaRPr lang="ru-RU" sz="4000" dirty="0"/>
          </a:p>
          <a:p>
            <a:pPr>
              <a:lnSpc>
                <a:spcPct val="150000"/>
              </a:lnSpc>
            </a:pPr>
            <a:r>
              <a:rPr lang="ru-RU" sz="4000" dirty="0"/>
              <a:t>0 + (-13) = </a:t>
            </a:r>
            <a:r>
              <a:rPr lang="ru-RU" sz="4000" dirty="0">
                <a:solidFill>
                  <a:schemeClr val="accent2"/>
                </a:solidFill>
              </a:rPr>
              <a:t>-13</a:t>
            </a:r>
            <a:endParaRPr lang="ru-RU" sz="4000" dirty="0"/>
          </a:p>
          <a:p>
            <a:pPr>
              <a:lnSpc>
                <a:spcPct val="150000"/>
              </a:lnSpc>
            </a:pPr>
            <a:r>
              <a:rPr lang="ru-RU" sz="4000" dirty="0"/>
              <a:t>-92 + 17 = </a:t>
            </a:r>
            <a:r>
              <a:rPr lang="ru-RU" sz="4000" dirty="0">
                <a:solidFill>
                  <a:schemeClr val="accent2"/>
                </a:solidFill>
              </a:rPr>
              <a:t>-75</a:t>
            </a:r>
            <a:endParaRPr lang="ru-RU" sz="4000" dirty="0"/>
          </a:p>
          <a:p>
            <a:pPr>
              <a:lnSpc>
                <a:spcPct val="150000"/>
              </a:lnSpc>
            </a:pPr>
            <a:r>
              <a:rPr lang="ru-RU" sz="4000" dirty="0"/>
              <a:t>-37 + 54 + 17 = </a:t>
            </a:r>
            <a:r>
              <a:rPr lang="ru-RU" sz="4000" dirty="0">
                <a:solidFill>
                  <a:schemeClr val="accent2"/>
                </a:solidFill>
              </a:rPr>
              <a:t>34</a:t>
            </a:r>
            <a:r>
              <a:rPr lang="ru-RU" sz="4000" dirty="0"/>
              <a:t> 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B81CEDD8-B079-44ED-A031-96701C05E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089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0A1ABCC-7E09-4D2B-A828-ECD53F8A64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600695" y="534389"/>
            <a:ext cx="7160822" cy="100108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>
                <a:solidFill>
                  <a:schemeClr val="accent1">
                    <a:lumMod val="50000"/>
                  </a:schemeClr>
                </a:solidFill>
              </a:rPr>
              <a:t>Домашнее задание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00695" y="2291937"/>
            <a:ext cx="65433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</a:rPr>
              <a:t>Повторить сложение целых чисел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81B8394-B1F3-4FD4-BEFB-6608C197F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376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810" y="2190515"/>
            <a:ext cx="8166660" cy="1450757"/>
          </a:xfrm>
        </p:spPr>
        <p:txBody>
          <a:bodyPr>
            <a:noAutofit/>
          </a:bodyPr>
          <a:lstStyle/>
          <a:p>
            <a:r>
              <a:rPr lang="ru-RU" sz="8000" dirty="0">
                <a:solidFill>
                  <a:schemeClr val="accent2"/>
                </a:solidFill>
              </a:rPr>
              <a:t>Спасибо за урок!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0B9D5B3-4672-4328-BAB5-B103010B3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86417-70DC-4F46-A097-5A8E6ECE2D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684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242</TotalTime>
  <Words>122</Words>
  <Application>Microsoft Office PowerPoint</Application>
  <PresentationFormat>Широкоэкранный</PresentationFormat>
  <Paragraphs>76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Ретро</vt:lpstr>
      <vt:lpstr>Сложение целых чисел</vt:lpstr>
      <vt:lpstr>Устный счёт</vt:lpstr>
      <vt:lpstr>Презентация PowerPoint</vt:lpstr>
      <vt:lpstr>Вычислите</vt:lpstr>
      <vt:lpstr>Презентация PowerPoint</vt:lpstr>
      <vt:lpstr>Самостоятельная работа</vt:lpstr>
      <vt:lpstr>Самостоятельная работа</vt:lpstr>
      <vt:lpstr>Домашнее задание</vt:lpstr>
      <vt:lpstr>Спасибо за урок!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целых чисел</dc:title>
  <dc:creator>User</dc:creator>
  <cp:lastModifiedBy>User</cp:lastModifiedBy>
  <cp:revision>20</cp:revision>
  <dcterms:created xsi:type="dcterms:W3CDTF">2022-03-03T07:33:40Z</dcterms:created>
  <dcterms:modified xsi:type="dcterms:W3CDTF">2022-03-04T07:23:49Z</dcterms:modified>
</cp:coreProperties>
</file>