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75" r:id="rId1"/>
  </p:sldMasterIdLst>
  <p:notesMasterIdLst>
    <p:notesMasterId r:id="rId19"/>
  </p:notesMasterIdLst>
  <p:sldIdLst>
    <p:sldId id="259" r:id="rId2"/>
    <p:sldId id="264" r:id="rId3"/>
    <p:sldId id="266" r:id="rId4"/>
    <p:sldId id="267" r:id="rId5"/>
    <p:sldId id="268" r:id="rId6"/>
    <p:sldId id="265" r:id="rId7"/>
    <p:sldId id="269" r:id="rId8"/>
    <p:sldId id="270" r:id="rId9"/>
    <p:sldId id="271" r:id="rId10"/>
    <p:sldId id="272" r:id="rId11"/>
    <p:sldId id="273" r:id="rId12"/>
    <p:sldId id="274" r:id="rId13"/>
    <p:sldId id="275" r:id="rId14"/>
    <p:sldId id="276" r:id="rId15"/>
    <p:sldId id="277" r:id="rId16"/>
    <p:sldId id="278" r:id="rId17"/>
    <p:sldId id="279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7ED8F"/>
    <a:srgbClr val="CBF367"/>
    <a:srgbClr val="CCFF66"/>
    <a:srgbClr val="9BD210"/>
    <a:srgbClr val="6A6F61"/>
    <a:srgbClr val="FFFFFF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60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4F076B-588C-4528-9DB5-994F22977FC1}" type="datetimeFigureOut">
              <a:rPr lang="ru-RU" smtClean="0"/>
              <a:pPr/>
              <a:t>07.02.2021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F52FE2-D3AB-452C-ACA6-3B8D5148148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54744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F52FE2-D3AB-452C-ACA6-3B8D51481482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959945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F52FE2-D3AB-452C-ACA6-3B8D51481482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95994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F52FE2-D3AB-452C-ACA6-3B8D51481482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95994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F52FE2-D3AB-452C-ACA6-3B8D51481482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959945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F52FE2-D3AB-452C-ACA6-3B8D51481482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959945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F52FE2-D3AB-452C-ACA6-3B8D51481482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959945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F52FE2-D3AB-452C-ACA6-3B8D51481482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959945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F52FE2-D3AB-452C-ACA6-3B8D51481482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959945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F52FE2-D3AB-452C-ACA6-3B8D51481482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95994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F52FE2-D3AB-452C-ACA6-3B8D51481482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95994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F52FE2-D3AB-452C-ACA6-3B8D51481482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95994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F52FE2-D3AB-452C-ACA6-3B8D51481482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95994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F52FE2-D3AB-452C-ACA6-3B8D51481482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95994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F52FE2-D3AB-452C-ACA6-3B8D51481482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95994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F52FE2-D3AB-452C-ACA6-3B8D51481482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95994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F52FE2-D3AB-452C-ACA6-3B8D51481482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95994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F52FE2-D3AB-452C-ACA6-3B8D51481482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95994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4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681">
            <a:off x="-78422" y="-84164"/>
            <a:ext cx="927100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5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779" y="3939783"/>
            <a:ext cx="1090613" cy="1085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3475037"/>
            <a:ext cx="1169987" cy="3382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332656"/>
            <a:ext cx="1169987" cy="3382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Прямоугольник 10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33935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46374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30674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266440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6498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07.02.2021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79423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07.02.2021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75615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07593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40380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84546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45605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41181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015479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07.02.2021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97903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07.02.2021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63573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07.02.2021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218885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46187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07.02.2021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325427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76" r:id="rId1"/>
    <p:sldLayoutId id="2147484077" r:id="rId2"/>
    <p:sldLayoutId id="2147484078" r:id="rId3"/>
    <p:sldLayoutId id="2147484079" r:id="rId4"/>
    <p:sldLayoutId id="2147484080" r:id="rId5"/>
    <p:sldLayoutId id="2147484081" r:id="rId6"/>
    <p:sldLayoutId id="2147484082" r:id="rId7"/>
    <p:sldLayoutId id="2147484083" r:id="rId8"/>
    <p:sldLayoutId id="2147484084" r:id="rId9"/>
    <p:sldLayoutId id="2147484085" r:id="rId10"/>
    <p:sldLayoutId id="2147484086" r:id="rId11"/>
    <p:sldLayoutId id="2147484087" r:id="rId12"/>
    <p:sldLayoutId id="2147484088" r:id="rId13"/>
    <p:sldLayoutId id="2147484089" r:id="rId14"/>
    <p:sldLayoutId id="2147484090" r:id="rId15"/>
    <p:sldLayoutId id="2147484091" r:id="rId16"/>
    <p:sldLayoutId id="2147484092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slide" Target="slide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slide" Target="slide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slide" Target="slide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slide" Target="slide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4" Type="http://schemas.openxmlformats.org/officeDocument/2006/relationships/slide" Target="slide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4" Type="http://schemas.openxmlformats.org/officeDocument/2006/relationships/slide" Target="slide1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4" Type="http://schemas.openxmlformats.org/officeDocument/2006/relationships/slide" Target="slide1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4" Type="http://schemas.openxmlformats.org/officeDocument/2006/relationships/slide" Target="slide1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slide" Target="slide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slide" Target="slide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slide" Target="slide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slide" Target="slide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slide" Target="slide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slide" Target="slide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" descr="https://24gadget.ru/uploads/posts/2016-04/1461328367_podride-013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91" t="30788" r="15566" b="5090"/>
          <a:stretch/>
        </p:blipFill>
        <p:spPr bwMode="auto">
          <a:xfrm>
            <a:off x="1619672" y="123094"/>
            <a:ext cx="7200799" cy="546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259632" y="115139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4225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59632" y="1484784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15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59006" y="2862933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2025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59632" y="4232201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204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04474" y="115142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0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03848" y="1484783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5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04474" y="2853735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154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204474" y="4232200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7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148690" y="115141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210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>
            <a:hlinkClick r:id="rId4" action="ppaction://hlinksldjump"/>
          </p:cNvPr>
          <p:cNvSpPr/>
          <p:nvPr/>
        </p:nvSpPr>
        <p:spPr>
          <a:xfrm>
            <a:off x="5149316" y="1484092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165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149316" y="2853734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9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148690" y="4232201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198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093532" y="115140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187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7092280" y="1484091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288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093532" y="2853733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27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093532" y="4232199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12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3527884" y="5733256"/>
            <a:ext cx="3240360" cy="936104"/>
          </a:xfrm>
          <a:prstGeom prst="roundRect">
            <a:avLst/>
          </a:prstGeom>
          <a:ln w="28575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15*11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0448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set>
                                      <p:cBhvr>
                                        <p:cTn id="8" dur="50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50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animClr clrSpc="rgb" dir="cw">
                                      <p:cBhvr>
                                        <p:cTn id="15" dur="50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set>
                                      <p:cBhvr>
                                        <p:cTn id="16" dur="50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50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50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animClr clrSpc="rgb" dir="cw">
                                      <p:cBhvr>
                                        <p:cTn id="23" dur="50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set>
                                      <p:cBhvr>
                                        <p:cTn id="24" dur="50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50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500" autoRev="1" fill="remov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animClr clrSpc="rgb" dir="cw">
                                      <p:cBhvr>
                                        <p:cTn id="31" dur="500" autoRev="1" fill="remov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set>
                                      <p:cBhvr>
                                        <p:cTn id="32" dur="500" autoRev="1" fill="remov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500" autoRev="1" fill="remov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8" dur="50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animClr clrSpc="rgb" dir="cw">
                                      <p:cBhvr>
                                        <p:cTn id="39" dur="50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set>
                                      <p:cBhvr>
                                        <p:cTn id="40" dur="50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1" dur="50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6" dur="500" autoRev="1" fill="remov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animClr clrSpc="rgb" dir="cw">
                                      <p:cBhvr>
                                        <p:cTn id="47" dur="500" autoRev="1" fill="remove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set>
                                      <p:cBhvr>
                                        <p:cTn id="48" dur="500" autoRev="1" fill="remove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" dur="500" autoRev="1" fill="remove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4" dur="50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animClr clrSpc="rgb" dir="cw">
                                      <p:cBhvr>
                                        <p:cTn id="55" dur="50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set>
                                      <p:cBhvr>
                                        <p:cTn id="56" dur="50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50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2" dur="50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animClr clrSpc="rgb" dir="cw">
                                      <p:cBhvr>
                                        <p:cTn id="63" dur="50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set>
                                      <p:cBhvr>
                                        <p:cTn id="64" dur="50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5" dur="50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0" dur="50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animClr clrSpc="rgb" dir="cw">
                                      <p:cBhvr>
                                        <p:cTn id="71" dur="50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set>
                                      <p:cBhvr>
                                        <p:cTn id="72" dur="50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3" dur="50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8" dur="50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animClr clrSpc="rgb" dir="cw">
                                      <p:cBhvr>
                                        <p:cTn id="79" dur="50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set>
                                      <p:cBhvr>
                                        <p:cTn id="80" dur="50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1" dur="50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6" dur="500" autoRev="1" fill="remov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animClr clrSpc="rgb" dir="cw">
                                      <p:cBhvr>
                                        <p:cTn id="87" dur="500" autoRev="1" fill="remov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set>
                                      <p:cBhvr>
                                        <p:cTn id="88" dur="500" autoRev="1" fill="remov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9" dur="500" autoRev="1" fill="remov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4" dur="500" autoRev="1" fill="remove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animClr clrSpc="rgb" dir="cw">
                                      <p:cBhvr>
                                        <p:cTn id="95" dur="500" autoRev="1" fill="remove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set>
                                      <p:cBhvr>
                                        <p:cTn id="96" dur="500" autoRev="1" fill="remove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7" dur="500" autoRev="1" fill="remove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2" dur="500" autoRev="1" fill="remove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animClr clrSpc="rgb" dir="cw">
                                      <p:cBhvr>
                                        <p:cTn id="103" dur="500" autoRev="1" fill="remov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set>
                                      <p:cBhvr>
                                        <p:cTn id="104" dur="500" autoRev="1" fill="remov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5" dur="500" autoRev="1" fill="remov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0" dur="500" autoRev="1" fill="remove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animClr clrSpc="rgb" dir="cw">
                                      <p:cBhvr>
                                        <p:cTn id="111" dur="500" autoRev="1" fill="remove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set>
                                      <p:cBhvr>
                                        <p:cTn id="112" dur="500" autoRev="1" fill="remove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3" dur="500" autoRev="1" fill="remove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8" dur="500" autoRev="1" fill="remov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animClr clrSpc="rgb" dir="cw">
                                      <p:cBhvr>
                                        <p:cTn id="119" dur="500" autoRev="1" fill="remove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set>
                                      <p:cBhvr>
                                        <p:cTn id="120" dur="500" autoRev="1" fill="remove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1" dur="500" autoRev="1" fill="remove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https://24gadget.ru/uploads/posts/2016-04/1461328367_podride-013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91" t="30788" r="15566" b="5090"/>
          <a:stretch/>
        </p:blipFill>
        <p:spPr bwMode="auto">
          <a:xfrm>
            <a:off x="1619672" y="123094"/>
            <a:ext cx="7200799" cy="546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259632" y="115143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4225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59632" y="4232201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204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03848" y="1484783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5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04474" y="2853735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154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148690" y="115141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210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17" name="Прямоугольник 16">
            <a:hlinkClick r:id="rId4" action="ppaction://hlinksldjump"/>
          </p:cNvPr>
          <p:cNvSpPr/>
          <p:nvPr/>
        </p:nvSpPr>
        <p:spPr>
          <a:xfrm>
            <a:off x="7092280" y="1484091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288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093532" y="2853733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27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093532" y="4232199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12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3527884" y="5733256"/>
            <a:ext cx="3240360" cy="936104"/>
          </a:xfrm>
          <a:prstGeom prst="roundRect">
            <a:avLst/>
          </a:prstGeom>
          <a:ln w="28575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16*18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7393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50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animClr clrSpc="rgb" dir="cw">
                                      <p:cBhvr>
                                        <p:cTn id="13" dur="50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set>
                                      <p:cBhvr>
                                        <p:cTn id="14" dur="50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50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50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animClr clrSpc="rgb" dir="cw">
                                      <p:cBhvr>
                                        <p:cTn id="21" dur="50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set>
                                      <p:cBhvr>
                                        <p:cTn id="22" dur="50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50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" dur="50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animClr clrSpc="rgb" dir="cw">
                                      <p:cBhvr>
                                        <p:cTn id="29" dur="50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set>
                                      <p:cBhvr>
                                        <p:cTn id="30" dur="50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50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6" dur="50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animClr clrSpc="rgb" dir="cw">
                                      <p:cBhvr>
                                        <p:cTn id="37" dur="50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set>
                                      <p:cBhvr>
                                        <p:cTn id="38" dur="50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50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4" dur="500" autoRev="1" fill="remove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animClr clrSpc="rgb" dir="cw">
                                      <p:cBhvr>
                                        <p:cTn id="45" dur="500" autoRev="1" fill="remove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set>
                                      <p:cBhvr>
                                        <p:cTn id="46" dur="500" autoRev="1" fill="remove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500" autoRev="1" fill="remove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2" dur="500" autoRev="1" fill="remov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animClr clrSpc="rgb" dir="cw">
                                      <p:cBhvr>
                                        <p:cTn id="53" dur="500" autoRev="1" fill="remove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set>
                                      <p:cBhvr>
                                        <p:cTn id="54" dur="500" autoRev="1" fill="remove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5" dur="500" autoRev="1" fill="remove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9" grpId="0" animBg="1"/>
      <p:bldP spid="10" grpId="0" animBg="1"/>
      <p:bldP spid="12" grpId="0" animBg="1"/>
      <p:bldP spid="18" grpId="0" animBg="1"/>
      <p:bldP spid="1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https://24gadget.ru/uploads/posts/2016-04/1461328367_podride-013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91" t="30788" r="15566" b="5090"/>
          <a:stretch/>
        </p:blipFill>
        <p:spPr bwMode="auto">
          <a:xfrm>
            <a:off x="1619672" y="123094"/>
            <a:ext cx="7200799" cy="546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259632" y="4232201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204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03848" y="1484783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5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>
            <a:hlinkClick r:id="rId4" action="ppaction://hlinksldjump"/>
          </p:cNvPr>
          <p:cNvSpPr/>
          <p:nvPr/>
        </p:nvSpPr>
        <p:spPr>
          <a:xfrm>
            <a:off x="3204474" y="2853735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154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148690" y="115141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210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7092280" y="1484091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288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093532" y="2853733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27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093532" y="4232199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12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3527884" y="5733256"/>
            <a:ext cx="3240360" cy="936104"/>
          </a:xfrm>
          <a:prstGeom prst="roundRect">
            <a:avLst/>
          </a:prstGeom>
          <a:ln w="28575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11*14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7393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50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animClr clrSpc="rgb" dir="cw">
                                      <p:cBhvr>
                                        <p:cTn id="13" dur="50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set>
                                      <p:cBhvr>
                                        <p:cTn id="14" dur="50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50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50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animClr clrSpc="rgb" dir="cw">
                                      <p:cBhvr>
                                        <p:cTn id="21" dur="50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set>
                                      <p:cBhvr>
                                        <p:cTn id="22" dur="50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50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" dur="50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animClr clrSpc="rgb" dir="cw">
                                      <p:cBhvr>
                                        <p:cTn id="29" dur="50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set>
                                      <p:cBhvr>
                                        <p:cTn id="30" dur="50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50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6" dur="500" autoRev="1" fill="remove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animClr clrSpc="rgb" dir="cw">
                                      <p:cBhvr>
                                        <p:cTn id="37" dur="500" autoRev="1" fill="remove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set>
                                      <p:cBhvr>
                                        <p:cTn id="38" dur="500" autoRev="1" fill="remove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500" autoRev="1" fill="remove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4" dur="500" autoRev="1" fill="remov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animClr clrSpc="rgb" dir="cw">
                                      <p:cBhvr>
                                        <p:cTn id="45" dur="500" autoRev="1" fill="remove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set>
                                      <p:cBhvr>
                                        <p:cTn id="46" dur="500" autoRev="1" fill="remove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500" autoRev="1" fill="remove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2" grpId="0" animBg="1"/>
      <p:bldP spid="17" grpId="0" animBg="1"/>
      <p:bldP spid="18" grpId="0" animBg="1"/>
      <p:bldP spid="1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https://24gadget.ru/uploads/posts/2016-04/1461328367_podride-013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91" t="30788" r="15566" b="5090"/>
          <a:stretch/>
        </p:blipFill>
        <p:spPr bwMode="auto">
          <a:xfrm>
            <a:off x="1619672" y="123094"/>
            <a:ext cx="7200799" cy="546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259632" y="4232201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204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>
            <a:hlinkClick r:id="rId4" action="ppaction://hlinksldjump"/>
          </p:cNvPr>
          <p:cNvSpPr/>
          <p:nvPr/>
        </p:nvSpPr>
        <p:spPr>
          <a:xfrm>
            <a:off x="3203848" y="1484783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5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04474" y="2853735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154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148690" y="115141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210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093532" y="2853733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27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093532" y="4232199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12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3527884" y="5733256"/>
            <a:ext cx="3240360" cy="936104"/>
          </a:xfrm>
          <a:prstGeom prst="roundRect">
            <a:avLst/>
          </a:prstGeom>
          <a:ln w="28575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45:9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7393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50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animClr clrSpc="rgb" dir="cw">
                                      <p:cBhvr>
                                        <p:cTn id="13" dur="50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set>
                                      <p:cBhvr>
                                        <p:cTn id="14" dur="50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50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50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animClr clrSpc="rgb" dir="cw">
                                      <p:cBhvr>
                                        <p:cTn id="21" dur="50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set>
                                      <p:cBhvr>
                                        <p:cTn id="22" dur="50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50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" dur="500" autoRev="1" fill="remove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animClr clrSpc="rgb" dir="cw">
                                      <p:cBhvr>
                                        <p:cTn id="29" dur="500" autoRev="1" fill="remove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set>
                                      <p:cBhvr>
                                        <p:cTn id="30" dur="500" autoRev="1" fill="remove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500" autoRev="1" fill="remove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6" dur="500" autoRev="1" fill="remov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animClr clrSpc="rgb" dir="cw">
                                      <p:cBhvr>
                                        <p:cTn id="37" dur="500" autoRev="1" fill="remove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set>
                                      <p:cBhvr>
                                        <p:cTn id="38" dur="500" autoRev="1" fill="remove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500" autoRev="1" fill="remove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12" grpId="0" animBg="1"/>
      <p:bldP spid="18" grpId="0" animBg="1"/>
      <p:bldP spid="1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ttps://24gadget.ru/uploads/posts/2016-04/1461328367_podride-013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91" t="30788" r="15566" b="5090"/>
          <a:stretch/>
        </p:blipFill>
        <p:spPr bwMode="auto">
          <a:xfrm>
            <a:off x="1619672" y="123094"/>
            <a:ext cx="7200799" cy="546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>
            <a:hlinkClick r:id="rId4" action="ppaction://hlinksldjump"/>
          </p:cNvPr>
          <p:cNvSpPr/>
          <p:nvPr/>
        </p:nvSpPr>
        <p:spPr>
          <a:xfrm>
            <a:off x="1259632" y="4232201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204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03848" y="1484783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5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148690" y="115141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210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093532" y="2853733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27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093532" y="4232199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12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3527884" y="5733256"/>
            <a:ext cx="3240360" cy="936104"/>
          </a:xfrm>
          <a:prstGeom prst="roundRect">
            <a:avLst/>
          </a:prstGeom>
          <a:ln w="28575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17*12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7393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50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animClr clrSpc="rgb" dir="cw">
                                      <p:cBhvr>
                                        <p:cTn id="13" dur="50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set>
                                      <p:cBhvr>
                                        <p:cTn id="14" dur="50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50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500" autoRev="1" fill="remove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animClr clrSpc="rgb" dir="cw">
                                      <p:cBhvr>
                                        <p:cTn id="21" dur="500" autoRev="1" fill="remove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set>
                                      <p:cBhvr>
                                        <p:cTn id="22" dur="500" autoRev="1" fill="remove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500" autoRev="1" fill="remove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" dur="500" autoRev="1" fill="remov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animClr clrSpc="rgb" dir="cw">
                                      <p:cBhvr>
                                        <p:cTn id="29" dur="500" autoRev="1" fill="remove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set>
                                      <p:cBhvr>
                                        <p:cTn id="30" dur="500" autoRev="1" fill="remove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500" autoRev="1" fill="remove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  <p:bldP spid="18" grpId="0" animBg="1"/>
      <p:bldP spid="1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s://24gadget.ru/uploads/posts/2016-04/1461328367_podride-013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91" t="30788" r="15566" b="5090"/>
          <a:stretch/>
        </p:blipFill>
        <p:spPr bwMode="auto">
          <a:xfrm>
            <a:off x="1619672" y="123094"/>
            <a:ext cx="7200799" cy="546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259632" y="4232201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204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148690" y="115141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210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093532" y="2853733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27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19" name="Прямоугольник 18">
            <a:hlinkClick r:id="rId4" action="ppaction://hlinksldjump"/>
          </p:cNvPr>
          <p:cNvSpPr/>
          <p:nvPr/>
        </p:nvSpPr>
        <p:spPr>
          <a:xfrm>
            <a:off x="7093532" y="4232199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12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3527884" y="5733256"/>
            <a:ext cx="3240360" cy="936104"/>
          </a:xfrm>
          <a:prstGeom prst="roundRect">
            <a:avLst/>
          </a:prstGeom>
          <a:ln w="28575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24:2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7393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50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animClr clrSpc="rgb" dir="cw">
                                      <p:cBhvr>
                                        <p:cTn id="13" dur="50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set>
                                      <p:cBhvr>
                                        <p:cTn id="14" dur="50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50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500" autoRev="1" fill="remove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animClr clrSpc="rgb" dir="cw">
                                      <p:cBhvr>
                                        <p:cTn id="21" dur="500" autoRev="1" fill="remove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set>
                                      <p:cBhvr>
                                        <p:cTn id="22" dur="500" autoRev="1" fill="remove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500" autoRev="1" fill="remove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7" grpId="0" animBg="1"/>
      <p:bldP spid="12" grpId="0" animBg="1"/>
      <p:bldP spid="1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s://24gadget.ru/uploads/posts/2016-04/1461328367_podride-013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91" t="30788" r="15566" b="5090"/>
          <a:stretch/>
        </p:blipFill>
        <p:spPr bwMode="auto">
          <a:xfrm>
            <a:off x="1619672" y="123094"/>
            <a:ext cx="7200799" cy="546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5148690" y="115141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210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18" name="Прямоугольник 17">
            <a:hlinkClick r:id="rId4" action="ppaction://hlinksldjump"/>
          </p:cNvPr>
          <p:cNvSpPr/>
          <p:nvPr/>
        </p:nvSpPr>
        <p:spPr>
          <a:xfrm>
            <a:off x="7093532" y="2853733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27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093532" y="4232199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12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3527884" y="5733256"/>
            <a:ext cx="3240360" cy="936104"/>
          </a:xfrm>
          <a:prstGeom prst="roundRect">
            <a:avLst/>
          </a:prstGeom>
          <a:ln w="28575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1*27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7393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50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animClr clrSpc="rgb" dir="cw">
                                      <p:cBhvr>
                                        <p:cTn id="13" dur="50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set>
                                      <p:cBhvr>
                                        <p:cTn id="14" dur="50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50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2" grpId="0" animBg="1"/>
      <p:bldP spid="1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24gadget.ru/uploads/posts/2016-04/1461328367_podride-013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91" t="30788" r="15566" b="5090"/>
          <a:stretch/>
        </p:blipFill>
        <p:spPr bwMode="auto">
          <a:xfrm>
            <a:off x="1475656" y="115141"/>
            <a:ext cx="7200799" cy="546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>
            <a:hlinkClick r:id="rId4" action="ppaction://hlinksldjump"/>
          </p:cNvPr>
          <p:cNvSpPr/>
          <p:nvPr/>
        </p:nvSpPr>
        <p:spPr>
          <a:xfrm>
            <a:off x="5148690" y="115141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210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093532" y="2853733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27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3527884" y="5733256"/>
            <a:ext cx="3240360" cy="936104"/>
          </a:xfrm>
          <a:prstGeom prst="roundRect">
            <a:avLst/>
          </a:prstGeom>
          <a:ln w="28575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105*2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7393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s://24gadget.ru/uploads/posts/2016-04/1461328367_podride-013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91" t="30788" r="15566" b="5090"/>
          <a:stretch/>
        </p:blipFill>
        <p:spPr bwMode="auto">
          <a:xfrm>
            <a:off x="1043608" y="143087"/>
            <a:ext cx="7200799" cy="546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>
            <a:hlinkClick r:id="" action="ppaction://noaction"/>
          </p:cNvPr>
          <p:cNvSpPr/>
          <p:nvPr/>
        </p:nvSpPr>
        <p:spPr>
          <a:xfrm>
            <a:off x="5148690" y="115141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210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3" name="Управляющая кнопка: домой 2">
            <a:hlinkClick r:id="" action="ppaction://hlinkshowjump?jump=endshow" highlightClick="1"/>
          </p:cNvPr>
          <p:cNvSpPr/>
          <p:nvPr/>
        </p:nvSpPr>
        <p:spPr>
          <a:xfrm>
            <a:off x="8388424" y="6237312"/>
            <a:ext cx="504056" cy="463385"/>
          </a:xfrm>
          <a:prstGeom prst="actionButtonHom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 rot="21124459">
            <a:off x="3539910" y="5681079"/>
            <a:ext cx="338500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7200" b="1" i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latin typeface="Mistral" pitchFamily="66" charset="0"/>
              </a:rPr>
              <a:t>Молодцы!</a:t>
            </a:r>
            <a:endParaRPr lang="ru-RU" sz="7200" b="1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latin typeface="Mistral" pitchFamily="66" charset="0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4077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:sndAc>
          <p:stSnd>
            <p:snd r:embed="rId3" name="breeze.wav"/>
          </p:stSnd>
        </p:sndAc>
      </p:transition>
    </mc:Choice>
    <mc:Fallback xmlns="">
      <p:transition spd="slow" advClick="0">
        <p:sndAc>
          <p:stSnd>
            <p:snd r:embed="rId5" name="breez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" descr="https://24gadget.ru/uploads/posts/2016-04/1461328367_podride-013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91" t="30788" r="15566" b="5090"/>
          <a:stretch/>
        </p:blipFill>
        <p:spPr bwMode="auto">
          <a:xfrm>
            <a:off x="1619672" y="123094"/>
            <a:ext cx="7200799" cy="546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259632" y="115139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4225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59632" y="1484784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15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60258" y="2853735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2025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59632" y="4218726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204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04474" y="115142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0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03848" y="1484783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5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04474" y="2853735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154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204474" y="4232200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7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148690" y="115141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210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149316" y="1484092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165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149316" y="2853734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9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>
            <a:hlinkClick r:id="rId4" action="ppaction://hlinksldjump"/>
          </p:cNvPr>
          <p:cNvSpPr/>
          <p:nvPr/>
        </p:nvSpPr>
        <p:spPr>
          <a:xfrm>
            <a:off x="5148690" y="4232201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198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093532" y="115140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187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7092280" y="1484091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288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093532" y="2853733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27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093532" y="4232199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12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3527884" y="5733256"/>
            <a:ext cx="3240360" cy="936104"/>
          </a:xfrm>
          <a:prstGeom prst="roundRect">
            <a:avLst/>
          </a:prstGeom>
          <a:ln w="28575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18*11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3" name="Текст 2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7393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50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animClr clrSpc="rgb" dir="cw">
                                      <p:cBhvr>
                                        <p:cTn id="13" dur="50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set>
                                      <p:cBhvr>
                                        <p:cTn id="14" dur="50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50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50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animClr clrSpc="rgb" dir="cw">
                                      <p:cBhvr>
                                        <p:cTn id="21" dur="50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set>
                                      <p:cBhvr>
                                        <p:cTn id="22" dur="50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50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" dur="50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animClr clrSpc="rgb" dir="cw">
                                      <p:cBhvr>
                                        <p:cTn id="29" dur="50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set>
                                      <p:cBhvr>
                                        <p:cTn id="30" dur="50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50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6" dur="500" autoRev="1" fill="remov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animClr clrSpc="rgb" dir="cw">
                                      <p:cBhvr>
                                        <p:cTn id="37" dur="500" autoRev="1" fill="remov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set>
                                      <p:cBhvr>
                                        <p:cTn id="38" dur="500" autoRev="1" fill="remov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500" autoRev="1" fill="remov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4" dur="50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animClr clrSpc="rgb" dir="cw">
                                      <p:cBhvr>
                                        <p:cTn id="45" dur="50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set>
                                      <p:cBhvr>
                                        <p:cTn id="46" dur="50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50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2" dur="500" autoRev="1" fill="remov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animClr clrSpc="rgb" dir="cw">
                                      <p:cBhvr>
                                        <p:cTn id="53" dur="500" autoRev="1" fill="remove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set>
                                      <p:cBhvr>
                                        <p:cTn id="54" dur="500" autoRev="1" fill="remove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5" dur="500" autoRev="1" fill="remove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0" dur="50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animClr clrSpc="rgb" dir="cw">
                                      <p:cBhvr>
                                        <p:cTn id="61" dur="50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set>
                                      <p:cBhvr>
                                        <p:cTn id="62" dur="50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3" dur="50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>
                      <p:stCondLst>
                        <p:cond delay="0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8" dur="50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animClr clrSpc="rgb" dir="cw">
                                      <p:cBhvr>
                                        <p:cTn id="69" dur="50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set>
                                      <p:cBhvr>
                                        <p:cTn id="70" dur="50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50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6" dur="50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animClr clrSpc="rgb" dir="cw">
                                      <p:cBhvr>
                                        <p:cTn id="77" dur="50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set>
                                      <p:cBhvr>
                                        <p:cTn id="78" dur="50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9" dur="50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4" dur="50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animClr clrSpc="rgb" dir="cw">
                                      <p:cBhvr>
                                        <p:cTn id="85" dur="50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set>
                                      <p:cBhvr>
                                        <p:cTn id="86" dur="50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7" dur="50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8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9" fill="hold">
                      <p:stCondLst>
                        <p:cond delay="0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2" dur="500" autoRev="1" fill="remov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animClr clrSpc="rgb" dir="cw">
                                      <p:cBhvr>
                                        <p:cTn id="93" dur="500" autoRev="1" fill="remov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set>
                                      <p:cBhvr>
                                        <p:cTn id="94" dur="500" autoRev="1" fill="remov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5" dur="500" autoRev="1" fill="remov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96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7" fill="hold">
                      <p:stCondLst>
                        <p:cond delay="0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0" dur="500" autoRev="1" fill="remove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animClr clrSpc="rgb" dir="cw">
                                      <p:cBhvr>
                                        <p:cTn id="101" dur="500" autoRev="1" fill="remove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set>
                                      <p:cBhvr>
                                        <p:cTn id="102" dur="500" autoRev="1" fill="remove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3" dur="500" autoRev="1" fill="remove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8" dur="500" autoRev="1" fill="remove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animClr clrSpc="rgb" dir="cw">
                                      <p:cBhvr>
                                        <p:cTn id="109" dur="500" autoRev="1" fill="remove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set>
                                      <p:cBhvr>
                                        <p:cTn id="110" dur="500" autoRev="1" fill="remove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1" dur="500" autoRev="1" fill="remove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1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3" fill="hold">
                      <p:stCondLst>
                        <p:cond delay="0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6" dur="500" autoRev="1" fill="remov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animClr clrSpc="rgb" dir="cw">
                                      <p:cBhvr>
                                        <p:cTn id="117" dur="500" autoRev="1" fill="remove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set>
                                      <p:cBhvr>
                                        <p:cTn id="118" dur="500" autoRev="1" fill="remove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9" dur="500" autoRev="1" fill="remove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2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1" fill="hold">
                      <p:stCondLst>
                        <p:cond delay="0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4" dur="500" autoRev="1" fill="remove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animClr clrSpc="rgb" dir="cw">
                                      <p:cBhvr>
                                        <p:cTn id="125" dur="500" autoRev="1" fill="remov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set>
                                      <p:cBhvr>
                                        <p:cTn id="126" dur="500" autoRev="1" fill="remov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7" dur="500" autoRev="1" fill="remov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24gadget.ru/uploads/posts/2016-04/1461328367_podride-013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91" t="30788" r="15566" b="5090"/>
          <a:stretch/>
        </p:blipFill>
        <p:spPr bwMode="auto">
          <a:xfrm>
            <a:off x="1619672" y="123094"/>
            <a:ext cx="7200799" cy="546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260258" y="108173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4225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59632" y="1484784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15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60258" y="2853735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2025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59632" y="4232201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204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04474" y="115142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0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03848" y="1484783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5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04474" y="2853735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154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204474" y="4232200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7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148690" y="115141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210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14" name="Прямоугольник 13">
            <a:hlinkClick r:id="rId4" action="ppaction://hlinksldjump"/>
          </p:cNvPr>
          <p:cNvSpPr/>
          <p:nvPr/>
        </p:nvSpPr>
        <p:spPr>
          <a:xfrm>
            <a:off x="5149316" y="2853734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9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148690" y="4232201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198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093532" y="115140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187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7092280" y="1484091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288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093532" y="2853733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27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093532" y="4232199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12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3527884" y="5733256"/>
            <a:ext cx="3240360" cy="936104"/>
          </a:xfrm>
          <a:prstGeom prst="roundRect">
            <a:avLst/>
          </a:prstGeom>
          <a:ln w="28575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27:3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7393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50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animClr clrSpc="rgb" dir="cw">
                                      <p:cBhvr>
                                        <p:cTn id="13" dur="50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set>
                                      <p:cBhvr>
                                        <p:cTn id="14" dur="50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50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50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animClr clrSpc="rgb" dir="cw">
                                      <p:cBhvr>
                                        <p:cTn id="21" dur="50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set>
                                      <p:cBhvr>
                                        <p:cTn id="22" dur="50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50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" dur="50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animClr clrSpc="rgb" dir="cw">
                                      <p:cBhvr>
                                        <p:cTn id="29" dur="50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set>
                                      <p:cBhvr>
                                        <p:cTn id="30" dur="50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50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6" dur="500" autoRev="1" fill="remov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animClr clrSpc="rgb" dir="cw">
                                      <p:cBhvr>
                                        <p:cTn id="37" dur="500" autoRev="1" fill="remov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set>
                                      <p:cBhvr>
                                        <p:cTn id="38" dur="500" autoRev="1" fill="remov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500" autoRev="1" fill="remov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4" dur="50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animClr clrSpc="rgb" dir="cw">
                                      <p:cBhvr>
                                        <p:cTn id="45" dur="50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set>
                                      <p:cBhvr>
                                        <p:cTn id="46" dur="50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50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2" dur="500" autoRev="1" fill="remov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animClr clrSpc="rgb" dir="cw">
                                      <p:cBhvr>
                                        <p:cTn id="53" dur="500" autoRev="1" fill="remove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set>
                                      <p:cBhvr>
                                        <p:cTn id="54" dur="500" autoRev="1" fill="remove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5" dur="500" autoRev="1" fill="remove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0" dur="50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animClr clrSpc="rgb" dir="cw">
                                      <p:cBhvr>
                                        <p:cTn id="61" dur="50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set>
                                      <p:cBhvr>
                                        <p:cTn id="62" dur="50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3" dur="50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>
                      <p:stCondLst>
                        <p:cond delay="0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8" dur="50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animClr clrSpc="rgb" dir="cw">
                                      <p:cBhvr>
                                        <p:cTn id="69" dur="50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set>
                                      <p:cBhvr>
                                        <p:cTn id="70" dur="50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50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6" dur="50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animClr clrSpc="rgb" dir="cw">
                                      <p:cBhvr>
                                        <p:cTn id="77" dur="50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set>
                                      <p:cBhvr>
                                        <p:cTn id="78" dur="50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9" dur="50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4" dur="50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animClr clrSpc="rgb" dir="cw">
                                      <p:cBhvr>
                                        <p:cTn id="85" dur="50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set>
                                      <p:cBhvr>
                                        <p:cTn id="86" dur="50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7" dur="50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8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9" fill="hold">
                      <p:stCondLst>
                        <p:cond delay="0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2" dur="500" autoRev="1" fill="remove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animClr clrSpc="rgb" dir="cw">
                                      <p:cBhvr>
                                        <p:cTn id="93" dur="500" autoRev="1" fill="remov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set>
                                      <p:cBhvr>
                                        <p:cTn id="94" dur="500" autoRev="1" fill="remov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5" dur="500" autoRev="1" fill="remov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96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7" fill="hold">
                      <p:stCondLst>
                        <p:cond delay="0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0" dur="500" autoRev="1" fill="remove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animClr clrSpc="rgb" dir="cw">
                                      <p:cBhvr>
                                        <p:cTn id="101" dur="500" autoRev="1" fill="remove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set>
                                      <p:cBhvr>
                                        <p:cTn id="102" dur="500" autoRev="1" fill="remove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3" dur="500" autoRev="1" fill="remove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8" dur="500" autoRev="1" fill="remov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animClr clrSpc="rgb" dir="cw">
                                      <p:cBhvr>
                                        <p:cTn id="109" dur="500" autoRev="1" fill="remove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set>
                                      <p:cBhvr>
                                        <p:cTn id="110" dur="500" autoRev="1" fill="remove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1" dur="500" autoRev="1" fill="remove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" descr="https://24gadget.ru/uploads/posts/2016-04/1461328367_podride-013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91" t="30788" r="15566" b="5090"/>
          <a:stretch/>
        </p:blipFill>
        <p:spPr bwMode="auto">
          <a:xfrm>
            <a:off x="1619672" y="123094"/>
            <a:ext cx="7200799" cy="546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259632" y="115143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4225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>
            <a:hlinkClick r:id="rId4" action="ppaction://hlinksldjump"/>
          </p:cNvPr>
          <p:cNvSpPr/>
          <p:nvPr/>
        </p:nvSpPr>
        <p:spPr>
          <a:xfrm>
            <a:off x="1259632" y="1484784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15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60258" y="2853735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2025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59632" y="4232201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204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04474" y="115142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0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03848" y="1484783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5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04474" y="2853735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154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204474" y="4232200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7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148690" y="115141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210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149316" y="2853734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9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093532" y="115140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187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7092280" y="1484091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288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093532" y="2853733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27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093532" y="4232199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12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3527884" y="5733256"/>
            <a:ext cx="3240360" cy="936104"/>
          </a:xfrm>
          <a:prstGeom prst="roundRect">
            <a:avLst/>
          </a:prstGeom>
          <a:ln w="28575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45:3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7393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50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animClr clrSpc="rgb" dir="cw">
                                      <p:cBhvr>
                                        <p:cTn id="13" dur="50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set>
                                      <p:cBhvr>
                                        <p:cTn id="14" dur="50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50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50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animClr clrSpc="rgb" dir="cw">
                                      <p:cBhvr>
                                        <p:cTn id="21" dur="50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set>
                                      <p:cBhvr>
                                        <p:cTn id="22" dur="50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50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" dur="50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animClr clrSpc="rgb" dir="cw">
                                      <p:cBhvr>
                                        <p:cTn id="29" dur="50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set>
                                      <p:cBhvr>
                                        <p:cTn id="30" dur="50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50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6" dur="500" autoRev="1" fill="remov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animClr clrSpc="rgb" dir="cw">
                                      <p:cBhvr>
                                        <p:cTn id="37" dur="500" autoRev="1" fill="remov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set>
                                      <p:cBhvr>
                                        <p:cTn id="38" dur="500" autoRev="1" fill="remov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500" autoRev="1" fill="remov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4" dur="500" autoRev="1" fill="remov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animClr clrSpc="rgb" dir="cw">
                                      <p:cBhvr>
                                        <p:cTn id="45" dur="500" autoRev="1" fill="remove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set>
                                      <p:cBhvr>
                                        <p:cTn id="46" dur="500" autoRev="1" fill="remove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500" autoRev="1" fill="remove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2" dur="50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animClr clrSpc="rgb" dir="cw">
                                      <p:cBhvr>
                                        <p:cTn id="53" dur="50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set>
                                      <p:cBhvr>
                                        <p:cTn id="54" dur="50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5" dur="50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0" dur="50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animClr clrSpc="rgb" dir="cw">
                                      <p:cBhvr>
                                        <p:cTn id="61" dur="50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set>
                                      <p:cBhvr>
                                        <p:cTn id="62" dur="50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3" dur="50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>
                      <p:stCondLst>
                        <p:cond delay="0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8" dur="50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animClr clrSpc="rgb" dir="cw">
                                      <p:cBhvr>
                                        <p:cTn id="69" dur="50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set>
                                      <p:cBhvr>
                                        <p:cTn id="70" dur="50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50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6" dur="50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animClr clrSpc="rgb" dir="cw">
                                      <p:cBhvr>
                                        <p:cTn id="77" dur="50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set>
                                      <p:cBhvr>
                                        <p:cTn id="78" dur="50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9" dur="50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4" dur="500" autoRev="1" fill="remove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animClr clrSpc="rgb" dir="cw">
                                      <p:cBhvr>
                                        <p:cTn id="85" dur="500" autoRev="1" fill="remov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set>
                                      <p:cBhvr>
                                        <p:cTn id="86" dur="500" autoRev="1" fill="remov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7" dur="500" autoRev="1" fill="remov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8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9" fill="hold">
                      <p:stCondLst>
                        <p:cond delay="0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2" dur="500" autoRev="1" fill="remove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animClr clrSpc="rgb" dir="cw">
                                      <p:cBhvr>
                                        <p:cTn id="93" dur="500" autoRev="1" fill="remove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set>
                                      <p:cBhvr>
                                        <p:cTn id="94" dur="500" autoRev="1" fill="remove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5" dur="500" autoRev="1" fill="remove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96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7" fill="hold">
                      <p:stCondLst>
                        <p:cond delay="0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0" dur="500" autoRev="1" fill="remov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animClr clrSpc="rgb" dir="cw">
                                      <p:cBhvr>
                                        <p:cTn id="101" dur="500" autoRev="1" fill="remove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set>
                                      <p:cBhvr>
                                        <p:cTn id="102" dur="500" autoRev="1" fill="remove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3" dur="500" autoRev="1" fill="remove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4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" descr="https://24gadget.ru/uploads/posts/2016-04/1461328367_podride-013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91" t="30788" r="15566" b="5090"/>
          <a:stretch/>
        </p:blipFill>
        <p:spPr bwMode="auto">
          <a:xfrm>
            <a:off x="1619672" y="123094"/>
            <a:ext cx="7200799" cy="546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259632" y="115143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4225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59632" y="1484784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15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60258" y="2853735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2025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59632" y="4232201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204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04474" y="115142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0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03848" y="1484783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5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04474" y="2853735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154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204474" y="4232200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7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148690" y="115141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210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16" name="Прямоугольник 15">
            <a:hlinkClick r:id="rId4" action="ppaction://hlinksldjump"/>
          </p:cNvPr>
          <p:cNvSpPr/>
          <p:nvPr/>
        </p:nvSpPr>
        <p:spPr>
          <a:xfrm>
            <a:off x="7093532" y="115140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187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7092280" y="1484091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288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093532" y="2853733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27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093532" y="4232199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12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3527884" y="5733256"/>
            <a:ext cx="3240360" cy="936104"/>
          </a:xfrm>
          <a:prstGeom prst="roundRect">
            <a:avLst/>
          </a:prstGeom>
          <a:ln w="28575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17*11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7393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50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animClr clrSpc="rgb" dir="cw">
                                      <p:cBhvr>
                                        <p:cTn id="13" dur="50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set>
                                      <p:cBhvr>
                                        <p:cTn id="14" dur="50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50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50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animClr clrSpc="rgb" dir="cw">
                                      <p:cBhvr>
                                        <p:cTn id="21" dur="50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set>
                                      <p:cBhvr>
                                        <p:cTn id="22" dur="50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50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" dur="50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animClr clrSpc="rgb" dir="cw">
                                      <p:cBhvr>
                                        <p:cTn id="29" dur="50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set>
                                      <p:cBhvr>
                                        <p:cTn id="30" dur="50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50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6" dur="500" autoRev="1" fill="remov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animClr clrSpc="rgb" dir="cw">
                                      <p:cBhvr>
                                        <p:cTn id="37" dur="500" autoRev="1" fill="remove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set>
                                      <p:cBhvr>
                                        <p:cTn id="38" dur="500" autoRev="1" fill="remove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500" autoRev="1" fill="remove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4" dur="50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animClr clrSpc="rgb" dir="cw">
                                      <p:cBhvr>
                                        <p:cTn id="45" dur="50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set>
                                      <p:cBhvr>
                                        <p:cTn id="46" dur="50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50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2" dur="50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animClr clrSpc="rgb" dir="cw">
                                      <p:cBhvr>
                                        <p:cTn id="53" dur="50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set>
                                      <p:cBhvr>
                                        <p:cTn id="54" dur="50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5" dur="50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0" dur="50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animClr clrSpc="rgb" dir="cw">
                                      <p:cBhvr>
                                        <p:cTn id="61" dur="50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set>
                                      <p:cBhvr>
                                        <p:cTn id="62" dur="50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3" dur="50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>
                      <p:stCondLst>
                        <p:cond delay="0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8" dur="50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animClr clrSpc="rgb" dir="cw">
                                      <p:cBhvr>
                                        <p:cTn id="69" dur="50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set>
                                      <p:cBhvr>
                                        <p:cTn id="70" dur="50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50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6" dur="500" autoRev="1" fill="remove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animClr clrSpc="rgb" dir="cw">
                                      <p:cBhvr>
                                        <p:cTn id="77" dur="500" autoRev="1" fill="remov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set>
                                      <p:cBhvr>
                                        <p:cTn id="78" dur="500" autoRev="1" fill="remov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9" dur="500" autoRev="1" fill="remov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4" dur="500" autoRev="1" fill="remove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animClr clrSpc="rgb" dir="cw">
                                      <p:cBhvr>
                                        <p:cTn id="85" dur="500" autoRev="1" fill="remove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set>
                                      <p:cBhvr>
                                        <p:cTn id="86" dur="500" autoRev="1" fill="remove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7" dur="500" autoRev="1" fill="remove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88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9" fill="hold">
                      <p:stCondLst>
                        <p:cond delay="0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2" dur="500" autoRev="1" fill="remov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animClr clrSpc="rgb" dir="cw">
                                      <p:cBhvr>
                                        <p:cTn id="93" dur="500" autoRev="1" fill="remove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set>
                                      <p:cBhvr>
                                        <p:cTn id="94" dur="500" autoRev="1" fill="remove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5" dur="500" autoRev="1" fill="remove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7" grpId="0" animBg="1"/>
      <p:bldP spid="18" grpId="0" animBg="1"/>
      <p:bldP spid="1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" descr="https://24gadget.ru/uploads/posts/2016-04/1461328367_podride-013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91" t="30788" r="15566" b="5090"/>
          <a:stretch/>
        </p:blipFill>
        <p:spPr bwMode="auto">
          <a:xfrm>
            <a:off x="1619672" y="123094"/>
            <a:ext cx="7200799" cy="546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259632" y="115143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4225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>
            <a:hlinkClick r:id="rId4" action="ppaction://hlinksldjump"/>
          </p:cNvPr>
          <p:cNvSpPr/>
          <p:nvPr/>
        </p:nvSpPr>
        <p:spPr>
          <a:xfrm>
            <a:off x="1260258" y="2853735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2025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59632" y="4232201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204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04474" y="115142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0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03848" y="1484783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5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04474" y="2853735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154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204474" y="4232200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7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148690" y="115141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210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093532" y="115140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187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7092280" y="1484091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288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093532" y="2853733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27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093532" y="4232199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12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3527884" y="5733256"/>
            <a:ext cx="3240360" cy="936104"/>
          </a:xfrm>
          <a:prstGeom prst="roundRect">
            <a:avLst/>
          </a:prstGeom>
          <a:ln w="28575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45*45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7393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50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animClr clrSpc="rgb" dir="cw">
                                      <p:cBhvr>
                                        <p:cTn id="13" dur="50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set>
                                      <p:cBhvr>
                                        <p:cTn id="14" dur="50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50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50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animClr clrSpc="rgb" dir="cw">
                                      <p:cBhvr>
                                        <p:cTn id="21" dur="50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set>
                                      <p:cBhvr>
                                        <p:cTn id="22" dur="50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50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" dur="50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animClr clrSpc="rgb" dir="cw">
                                      <p:cBhvr>
                                        <p:cTn id="29" dur="50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set>
                                      <p:cBhvr>
                                        <p:cTn id="30" dur="50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50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6" dur="50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animClr clrSpc="rgb" dir="cw">
                                      <p:cBhvr>
                                        <p:cTn id="37" dur="50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set>
                                      <p:cBhvr>
                                        <p:cTn id="38" dur="50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50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4" dur="50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animClr clrSpc="rgb" dir="cw">
                                      <p:cBhvr>
                                        <p:cTn id="45" dur="50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set>
                                      <p:cBhvr>
                                        <p:cTn id="46" dur="50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50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2" dur="50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animClr clrSpc="rgb" dir="cw">
                                      <p:cBhvr>
                                        <p:cTn id="53" dur="50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set>
                                      <p:cBhvr>
                                        <p:cTn id="54" dur="50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5" dur="50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0" dur="50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animClr clrSpc="rgb" dir="cw">
                                      <p:cBhvr>
                                        <p:cTn id="61" dur="50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set>
                                      <p:cBhvr>
                                        <p:cTn id="62" dur="50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3" dur="50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>
                      <p:stCondLst>
                        <p:cond delay="0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8" dur="500" autoRev="1" fill="remove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animClr clrSpc="rgb" dir="cw">
                                      <p:cBhvr>
                                        <p:cTn id="69" dur="500" autoRev="1" fill="remov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set>
                                      <p:cBhvr>
                                        <p:cTn id="70" dur="500" autoRev="1" fill="remov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500" autoRev="1" fill="remov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6" dur="500" autoRev="1" fill="remove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animClr clrSpc="rgb" dir="cw">
                                      <p:cBhvr>
                                        <p:cTn id="77" dur="500" autoRev="1" fill="remove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set>
                                      <p:cBhvr>
                                        <p:cTn id="78" dur="500" autoRev="1" fill="remove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9" dur="500" autoRev="1" fill="remove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4" dur="500" autoRev="1" fill="remov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animClr clrSpc="rgb" dir="cw">
                                      <p:cBhvr>
                                        <p:cTn id="85" dur="500" autoRev="1" fill="remove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set>
                                      <p:cBhvr>
                                        <p:cTn id="86" dur="500" autoRev="1" fill="remove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7" dur="500" autoRev="1" fill="remove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 descr="https://24gadget.ru/uploads/posts/2016-04/1461328367_podride-013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91" t="30788" r="15566" b="5090"/>
          <a:stretch/>
        </p:blipFill>
        <p:spPr bwMode="auto">
          <a:xfrm>
            <a:off x="1619672" y="123094"/>
            <a:ext cx="7200799" cy="546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259632" y="115143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4225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60258" y="2853735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2025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59632" y="4232201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204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>
            <a:hlinkClick r:id="rId4" action="ppaction://hlinksldjump"/>
          </p:cNvPr>
          <p:cNvSpPr/>
          <p:nvPr/>
        </p:nvSpPr>
        <p:spPr>
          <a:xfrm>
            <a:off x="3204474" y="115142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0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03848" y="1484783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5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04474" y="2853735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154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204474" y="4232200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7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148690" y="115141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210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7092280" y="1484091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288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093532" y="2853733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27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093532" y="4232199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12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3527884" y="5733256"/>
            <a:ext cx="3240360" cy="936104"/>
          </a:xfrm>
          <a:prstGeom prst="roundRect">
            <a:avLst/>
          </a:prstGeom>
          <a:ln w="28575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0*39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7393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50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animClr clrSpc="rgb" dir="cw">
                                      <p:cBhvr>
                                        <p:cTn id="13" dur="50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set>
                                      <p:cBhvr>
                                        <p:cTn id="14" dur="50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50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50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animClr clrSpc="rgb" dir="cw">
                                      <p:cBhvr>
                                        <p:cTn id="21" dur="50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set>
                                      <p:cBhvr>
                                        <p:cTn id="22" dur="50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50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" dur="50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animClr clrSpc="rgb" dir="cw">
                                      <p:cBhvr>
                                        <p:cTn id="29" dur="50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set>
                                      <p:cBhvr>
                                        <p:cTn id="30" dur="50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50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6" dur="50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animClr clrSpc="rgb" dir="cw">
                                      <p:cBhvr>
                                        <p:cTn id="37" dur="50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set>
                                      <p:cBhvr>
                                        <p:cTn id="38" dur="50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50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4" dur="50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animClr clrSpc="rgb" dir="cw">
                                      <p:cBhvr>
                                        <p:cTn id="45" dur="50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set>
                                      <p:cBhvr>
                                        <p:cTn id="46" dur="50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50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2" dur="50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animClr clrSpc="rgb" dir="cw">
                                      <p:cBhvr>
                                        <p:cTn id="53" dur="50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set>
                                      <p:cBhvr>
                                        <p:cTn id="54" dur="50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5" dur="50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0" dur="500" autoRev="1" fill="remove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animClr clrSpc="rgb" dir="cw">
                                      <p:cBhvr>
                                        <p:cTn id="61" dur="500" autoRev="1" fill="remov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set>
                                      <p:cBhvr>
                                        <p:cTn id="62" dur="500" autoRev="1" fill="remov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3" dur="500" autoRev="1" fill="remov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>
                      <p:stCondLst>
                        <p:cond delay="0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8" dur="500" autoRev="1" fill="remove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animClr clrSpc="rgb" dir="cw">
                                      <p:cBhvr>
                                        <p:cTn id="69" dur="500" autoRev="1" fill="remove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set>
                                      <p:cBhvr>
                                        <p:cTn id="70" dur="500" autoRev="1" fill="remove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500" autoRev="1" fill="remove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6" dur="500" autoRev="1" fill="remov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animClr clrSpc="rgb" dir="cw">
                                      <p:cBhvr>
                                        <p:cTn id="77" dur="500" autoRev="1" fill="remove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set>
                                      <p:cBhvr>
                                        <p:cTn id="78" dur="500" autoRev="1" fill="remove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9" dur="500" autoRev="1" fill="remove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9" grpId="0" animBg="1"/>
      <p:bldP spid="10" grpId="0" animBg="1"/>
      <p:bldP spid="11" grpId="0" animBg="1"/>
      <p:bldP spid="12" grpId="0" animBg="1"/>
      <p:bldP spid="17" grpId="0" animBg="1"/>
      <p:bldP spid="18" grpId="0" animBg="1"/>
      <p:bldP spid="1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https://24gadget.ru/uploads/posts/2016-04/1461328367_podride-013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91" t="30788" r="15566" b="5090"/>
          <a:stretch/>
        </p:blipFill>
        <p:spPr bwMode="auto">
          <a:xfrm>
            <a:off x="1619672" y="123094"/>
            <a:ext cx="7200799" cy="546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259632" y="115143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4225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59632" y="4232201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204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04474" y="115142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0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03848" y="1484783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5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04474" y="2853735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154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>
            <a:hlinkClick r:id="rId4" action="ppaction://hlinksldjump"/>
          </p:cNvPr>
          <p:cNvSpPr/>
          <p:nvPr/>
        </p:nvSpPr>
        <p:spPr>
          <a:xfrm>
            <a:off x="3204474" y="4232200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7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148690" y="115141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210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7092280" y="1484091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288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093532" y="2853733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27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093532" y="4232199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12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3527884" y="5733256"/>
            <a:ext cx="3240360" cy="936104"/>
          </a:xfrm>
          <a:prstGeom prst="roundRect">
            <a:avLst/>
          </a:prstGeom>
          <a:ln w="28575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49:7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7393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50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animClr clrSpc="rgb" dir="cw">
                                      <p:cBhvr>
                                        <p:cTn id="13" dur="50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set>
                                      <p:cBhvr>
                                        <p:cTn id="14" dur="50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50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50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animClr clrSpc="rgb" dir="cw">
                                      <p:cBhvr>
                                        <p:cTn id="21" dur="50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set>
                                      <p:cBhvr>
                                        <p:cTn id="22" dur="50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50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" dur="50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animClr clrSpc="rgb" dir="cw">
                                      <p:cBhvr>
                                        <p:cTn id="29" dur="50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set>
                                      <p:cBhvr>
                                        <p:cTn id="30" dur="50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50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6" dur="50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animClr clrSpc="rgb" dir="cw">
                                      <p:cBhvr>
                                        <p:cTn id="37" dur="50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set>
                                      <p:cBhvr>
                                        <p:cTn id="38" dur="50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50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4" dur="50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animClr clrSpc="rgb" dir="cw">
                                      <p:cBhvr>
                                        <p:cTn id="45" dur="50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set>
                                      <p:cBhvr>
                                        <p:cTn id="46" dur="50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50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2" dur="500" autoRev="1" fill="remove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animClr clrSpc="rgb" dir="cw">
                                      <p:cBhvr>
                                        <p:cTn id="53" dur="500" autoRev="1" fill="remov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set>
                                      <p:cBhvr>
                                        <p:cTn id="54" dur="500" autoRev="1" fill="remov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5" dur="500" autoRev="1" fill="remov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0" dur="500" autoRev="1" fill="remove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animClr clrSpc="rgb" dir="cw">
                                      <p:cBhvr>
                                        <p:cTn id="61" dur="500" autoRev="1" fill="remove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set>
                                      <p:cBhvr>
                                        <p:cTn id="62" dur="500" autoRev="1" fill="remove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3" dur="500" autoRev="1" fill="remove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>
                      <p:stCondLst>
                        <p:cond delay="0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8" dur="500" autoRev="1" fill="remov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animClr clrSpc="rgb" dir="cw">
                                      <p:cBhvr>
                                        <p:cTn id="69" dur="500" autoRev="1" fill="remove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set>
                                      <p:cBhvr>
                                        <p:cTn id="70" dur="500" autoRev="1" fill="remove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500" autoRev="1" fill="remove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  <p:bldP spid="9" grpId="0" animBg="1"/>
      <p:bldP spid="10" grpId="0" animBg="1"/>
      <p:bldP spid="12" grpId="0" animBg="1"/>
      <p:bldP spid="17" grpId="0" animBg="1"/>
      <p:bldP spid="18" grpId="0" animBg="1"/>
      <p:bldP spid="1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https://24gadget.ru/uploads/posts/2016-04/1461328367_podride-013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91" t="30788" r="15566" b="5090"/>
          <a:stretch/>
        </p:blipFill>
        <p:spPr bwMode="auto">
          <a:xfrm>
            <a:off x="1619672" y="123094"/>
            <a:ext cx="7200799" cy="546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>
            <a:hlinkClick r:id="rId4" action="ppaction://hlinksldjump"/>
          </p:cNvPr>
          <p:cNvSpPr/>
          <p:nvPr/>
        </p:nvSpPr>
        <p:spPr>
          <a:xfrm>
            <a:off x="1259632" y="115143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4225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59632" y="4232201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204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03848" y="1484783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5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04474" y="2853735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154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204474" y="4232200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7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148690" y="115141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210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7092280" y="1484091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288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093532" y="2853733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27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093532" y="4232199"/>
            <a:ext cx="1944216" cy="1357039"/>
          </a:xfrm>
          <a:prstGeom prst="rect">
            <a:avLst/>
          </a:prstGeom>
          <a:solidFill>
            <a:schemeClr val="accent2">
              <a:tint val="50000"/>
              <a:satMod val="30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12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3527884" y="5733256"/>
            <a:ext cx="3240360" cy="936104"/>
          </a:xfrm>
          <a:prstGeom prst="roundRect">
            <a:avLst/>
          </a:prstGeom>
          <a:ln w="28575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65*65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7393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50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animClr clrSpc="rgb" dir="cw">
                                      <p:cBhvr>
                                        <p:cTn id="13" dur="50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set>
                                      <p:cBhvr>
                                        <p:cTn id="14" dur="50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50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50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animClr clrSpc="rgb" dir="cw">
                                      <p:cBhvr>
                                        <p:cTn id="21" dur="50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set>
                                      <p:cBhvr>
                                        <p:cTn id="22" dur="50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50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" dur="50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animClr clrSpc="rgb" dir="cw">
                                      <p:cBhvr>
                                        <p:cTn id="29" dur="50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set>
                                      <p:cBhvr>
                                        <p:cTn id="30" dur="50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50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6" dur="50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animClr clrSpc="rgb" dir="cw">
                                      <p:cBhvr>
                                        <p:cTn id="37" dur="50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set>
                                      <p:cBhvr>
                                        <p:cTn id="38" dur="50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50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4" dur="500" autoRev="1" fill="remove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animClr clrSpc="rgb" dir="cw">
                                      <p:cBhvr>
                                        <p:cTn id="45" dur="500" autoRev="1" fill="remov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set>
                                      <p:cBhvr>
                                        <p:cTn id="46" dur="500" autoRev="1" fill="remov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500" autoRev="1" fill="remov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2" dur="500" autoRev="1" fill="remove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animClr clrSpc="rgb" dir="cw">
                                      <p:cBhvr>
                                        <p:cTn id="53" dur="500" autoRev="1" fill="remove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set>
                                      <p:cBhvr>
                                        <p:cTn id="54" dur="500" autoRev="1" fill="remove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5" dur="500" autoRev="1" fill="remove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0" dur="500" autoRev="1" fill="remov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animClr clrSpc="rgb" dir="cw">
                                      <p:cBhvr>
                                        <p:cTn id="61" dur="500" autoRev="1" fill="remove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A3F3C"/>
                                      </p:to>
                                    </p:animClr>
                                    <p:set>
                                      <p:cBhvr>
                                        <p:cTn id="62" dur="500" autoRev="1" fill="remove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3" dur="500" autoRev="1" fill="remove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1" grpId="0" animBg="1"/>
      <p:bldP spid="12" grpId="0" animBg="1"/>
      <p:bldP spid="17" grpId="0" animBg="1"/>
      <p:bldP spid="18" grpId="0" animBg="1"/>
      <p:bldP spid="19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958</TotalTime>
  <Words>187</Words>
  <Application>Microsoft Office PowerPoint</Application>
  <PresentationFormat>Экран (4:3)</PresentationFormat>
  <Paragraphs>186</Paragraphs>
  <Slides>17</Slides>
  <Notes>17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Arial</vt:lpstr>
      <vt:lpstr>Calibri</vt:lpstr>
      <vt:lpstr>Century Gothic</vt:lpstr>
      <vt:lpstr>Mistral</vt:lpstr>
      <vt:lpstr>Wingdings 3</vt:lpstr>
      <vt:lpstr>Ион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Дмитрий</dc:creator>
  <cp:lastModifiedBy>альберт жамкочян</cp:lastModifiedBy>
  <cp:revision>91</cp:revision>
  <dcterms:created xsi:type="dcterms:W3CDTF">2015-03-29T17:15:39Z</dcterms:created>
  <dcterms:modified xsi:type="dcterms:W3CDTF">2021-02-07T05:47:30Z</dcterms:modified>
</cp:coreProperties>
</file>