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9" r:id="rId2"/>
    <p:sldId id="258" r:id="rId3"/>
    <p:sldId id="257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365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117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6075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205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8743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728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934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396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652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267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665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907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849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824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895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776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80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8461" y="400751"/>
            <a:ext cx="8514962" cy="1325563"/>
          </a:xfrm>
        </p:spPr>
        <p:txBody>
          <a:bodyPr>
            <a:noAutofit/>
          </a:bodyPr>
          <a:lstStyle/>
          <a:p>
            <a:r>
              <a:rPr lang="ru-RU" sz="8000" b="1" i="1" dirty="0" smtClean="0"/>
              <a:t>Мастер - класс</a:t>
            </a:r>
            <a:endParaRPr lang="ru-RU" sz="80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2452" r="3237" b="30062"/>
          <a:stretch/>
        </p:blipFill>
        <p:spPr>
          <a:xfrm>
            <a:off x="1410931" y="1971305"/>
            <a:ext cx="10072508" cy="39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40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715" r="1167" b="47216"/>
          <a:stretch/>
        </p:blipFill>
        <p:spPr>
          <a:xfrm>
            <a:off x="1710047" y="540983"/>
            <a:ext cx="10177152" cy="3712713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 rot="19825670">
            <a:off x="2688312" y="2349903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19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348" t="8086" r="2695" b="5673"/>
          <a:stretch/>
        </p:blipFill>
        <p:spPr>
          <a:xfrm>
            <a:off x="2315688" y="210745"/>
            <a:ext cx="8597735" cy="6535299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 rot="13067214">
            <a:off x="5268906" y="4185120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361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03" t="8260" r="1603" b="6591"/>
          <a:stretch/>
        </p:blipFill>
        <p:spPr>
          <a:xfrm>
            <a:off x="1793174" y="418557"/>
            <a:ext cx="8673553" cy="6054025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 rot="20702365">
            <a:off x="2949568" y="4683082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87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03" t="7442" r="949" b="4135"/>
          <a:stretch/>
        </p:blipFill>
        <p:spPr>
          <a:xfrm>
            <a:off x="1847603" y="457889"/>
            <a:ext cx="8567416" cy="6168541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 rot="8423925">
            <a:off x="7117807" y="4730582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2598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987" b="4408"/>
          <a:stretch/>
        </p:blipFill>
        <p:spPr>
          <a:xfrm>
            <a:off x="1864427" y="462541"/>
            <a:ext cx="8851211" cy="6203267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 rot="10800000">
            <a:off x="7048766" y="4281545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7297868">
            <a:off x="9382991" y="5020344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8165058">
            <a:off x="7827696" y="5331716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0800000">
            <a:off x="7048767" y="2764684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0800000">
            <a:off x="7048768" y="1624196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205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806" r="1822" b="5499"/>
          <a:stretch/>
        </p:blipFill>
        <p:spPr>
          <a:xfrm>
            <a:off x="1833052" y="447871"/>
            <a:ext cx="8712237" cy="608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1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442" r="2040" b="3862"/>
          <a:stretch/>
        </p:blipFill>
        <p:spPr>
          <a:xfrm>
            <a:off x="1757549" y="89742"/>
            <a:ext cx="8906492" cy="645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94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697" t="22997" r="13611" b="15325"/>
          <a:stretch/>
        </p:blipFill>
        <p:spPr>
          <a:xfrm>
            <a:off x="1826222" y="152971"/>
            <a:ext cx="9678390" cy="5992648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1799226">
            <a:off x="1132552" y="4159370"/>
            <a:ext cx="1892241" cy="440111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6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441" r="1385" b="6318"/>
          <a:stretch/>
        </p:blipFill>
        <p:spPr>
          <a:xfrm>
            <a:off x="1852551" y="283477"/>
            <a:ext cx="8930243" cy="6247717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 rot="1799226">
            <a:off x="2550130" y="4086967"/>
            <a:ext cx="1892241" cy="279890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8199779">
            <a:off x="8265319" y="4436415"/>
            <a:ext cx="1892241" cy="358533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67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21" t="7715" r="2477" b="4681"/>
          <a:stretch/>
        </p:blipFill>
        <p:spPr>
          <a:xfrm>
            <a:off x="1947554" y="239872"/>
            <a:ext cx="8597734" cy="6244056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 rot="1799226">
            <a:off x="3256929" y="4141630"/>
            <a:ext cx="1892241" cy="350305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73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641" t="7441" r="4223" b="6045"/>
          <a:stretch/>
        </p:blipFill>
        <p:spPr>
          <a:xfrm>
            <a:off x="1793174" y="352375"/>
            <a:ext cx="8288976" cy="6226555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>
            <a:off x="2676436" y="3696489"/>
            <a:ext cx="1892241" cy="264678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2676437" y="2766707"/>
            <a:ext cx="1892241" cy="332753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2687961" y="2061663"/>
            <a:ext cx="1892241" cy="297287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9258444">
            <a:off x="7187320" y="4880613"/>
            <a:ext cx="1892241" cy="387461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2676435" y="4409949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47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044" t="7442" r="7280" b="5772"/>
          <a:stretch/>
        </p:blipFill>
        <p:spPr>
          <a:xfrm>
            <a:off x="1823852" y="102407"/>
            <a:ext cx="8293028" cy="6642777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 rot="2565235">
            <a:off x="2866440" y="4623705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09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987" b="9047"/>
          <a:stretch/>
        </p:blipFill>
        <p:spPr>
          <a:xfrm>
            <a:off x="1805050" y="447130"/>
            <a:ext cx="8934339" cy="592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75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161</TotalTime>
  <Words>3</Words>
  <Application>Microsoft Office PowerPoint</Application>
  <PresentationFormat>Широкоэкранный</PresentationFormat>
  <Paragraphs>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Легкий дым</vt:lpstr>
      <vt:lpstr>Мастер -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альберт жамкочян</dc:creator>
  <cp:lastModifiedBy>альберт жамкочян</cp:lastModifiedBy>
  <cp:revision>12</cp:revision>
  <dcterms:created xsi:type="dcterms:W3CDTF">2022-03-08T12:40:58Z</dcterms:created>
  <dcterms:modified xsi:type="dcterms:W3CDTF">2022-03-09T04:59:03Z</dcterms:modified>
</cp:coreProperties>
</file>