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73" r:id="rId2"/>
    <p:sldId id="274" r:id="rId3"/>
    <p:sldId id="271" r:id="rId4"/>
    <p:sldId id="275" r:id="rId5"/>
    <p:sldId id="276" r:id="rId6"/>
    <p:sldId id="277" r:id="rId7"/>
    <p:sldId id="278" r:id="rId8"/>
    <p:sldId id="279" r:id="rId9"/>
    <p:sldId id="280" r:id="rId10"/>
    <p:sldId id="286" r:id="rId11"/>
    <p:sldId id="281" r:id="rId12"/>
    <p:sldId id="282" r:id="rId13"/>
    <p:sldId id="285" r:id="rId14"/>
    <p:sldId id="26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6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11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607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205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8743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28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3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9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5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6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65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0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4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2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95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7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E1414-5C6B-4D8F-9957-8D0DC0AB9A2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52B7FC0-39F4-4988-823C-9075E4A61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80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5" t="8261" r="731" b="4135"/>
          <a:stretch/>
        </p:blipFill>
        <p:spPr>
          <a:xfrm>
            <a:off x="1809209" y="270123"/>
            <a:ext cx="8866707" cy="629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9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42" r="1822" b="4135"/>
          <a:stretch/>
        </p:blipFill>
        <p:spPr>
          <a:xfrm>
            <a:off x="1683718" y="190005"/>
            <a:ext cx="9013371" cy="6494273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3739984">
            <a:off x="6666309" y="2027289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617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805" r="1385" b="4135"/>
          <a:stretch/>
        </p:blipFill>
        <p:spPr>
          <a:xfrm>
            <a:off x="1805049" y="442610"/>
            <a:ext cx="8657113" cy="6114131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8916119">
            <a:off x="9312534" y="3521515"/>
            <a:ext cx="1892241" cy="500112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9612371" y="1264555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9125040">
            <a:off x="1805080" y="5363560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062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34" r="2477" b="4954"/>
          <a:stretch/>
        </p:blipFill>
        <p:spPr>
          <a:xfrm>
            <a:off x="1745673" y="497953"/>
            <a:ext cx="8597735" cy="6101669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9323692">
            <a:off x="7374606" y="3590325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42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261" b="4681"/>
          <a:stretch/>
        </p:blipFill>
        <p:spPr>
          <a:xfrm>
            <a:off x="1900052" y="497244"/>
            <a:ext cx="8578079" cy="597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271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021" y="1550385"/>
            <a:ext cx="11020301" cy="324724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21737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34" b="4680"/>
          <a:stretch/>
        </p:blipFill>
        <p:spPr>
          <a:xfrm>
            <a:off x="1808068" y="469731"/>
            <a:ext cx="8978822" cy="623389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7991751">
            <a:off x="9605589" y="5271447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257024">
            <a:off x="7865967" y="5315818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8659469" y="3794939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6209618" y="2508498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9425586">
            <a:off x="8169187" y="1124152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5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261" b="4408"/>
          <a:stretch/>
        </p:blipFill>
        <p:spPr>
          <a:xfrm>
            <a:off x="2012164" y="359702"/>
            <a:ext cx="8877508" cy="6202316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0800000">
            <a:off x="6842695" y="3180056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8337553">
            <a:off x="8454044" y="2188829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382179">
            <a:off x="8030226" y="5124041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091163">
            <a:off x="9896821" y="5095453"/>
            <a:ext cx="1956987" cy="33798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2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987" b="4681"/>
          <a:stretch/>
        </p:blipFill>
        <p:spPr>
          <a:xfrm>
            <a:off x="1841132" y="380010"/>
            <a:ext cx="8957633" cy="6258295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0800000">
            <a:off x="8906524" y="4131250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8906524" y="2952870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382179">
            <a:off x="8030226" y="5124041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382179">
            <a:off x="9746079" y="5264566"/>
            <a:ext cx="1892241" cy="28080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245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261" b="4408"/>
          <a:stretch/>
        </p:blipFill>
        <p:spPr>
          <a:xfrm>
            <a:off x="1937598" y="317624"/>
            <a:ext cx="8808965" cy="6154428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10800000">
            <a:off x="7412708" y="1365661"/>
            <a:ext cx="1892241" cy="27470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57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714" b="3862"/>
          <a:stretch/>
        </p:blipFill>
        <p:spPr>
          <a:xfrm>
            <a:off x="1947604" y="363202"/>
            <a:ext cx="8803661" cy="6227604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8382179">
            <a:off x="9934628" y="727047"/>
            <a:ext cx="952330" cy="26045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336635">
            <a:off x="6572604" y="5525894"/>
            <a:ext cx="952330" cy="26045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382179">
            <a:off x="10102562" y="5532595"/>
            <a:ext cx="952330" cy="26045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9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806" b="4134"/>
          <a:stretch/>
        </p:blipFill>
        <p:spPr>
          <a:xfrm>
            <a:off x="1923803" y="355997"/>
            <a:ext cx="9076843" cy="632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07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442" b="4408"/>
          <a:stretch/>
        </p:blipFill>
        <p:spPr>
          <a:xfrm>
            <a:off x="2021204" y="291846"/>
            <a:ext cx="8965776" cy="632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58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715" b="4681"/>
          <a:stretch/>
        </p:blipFill>
        <p:spPr>
          <a:xfrm>
            <a:off x="1971303" y="423483"/>
            <a:ext cx="8752115" cy="6133815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14784507">
            <a:off x="9724870" y="4530200"/>
            <a:ext cx="1074645" cy="352721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1761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161</TotalTime>
  <Words>4</Words>
  <Application>Microsoft Office PowerPoint</Application>
  <PresentationFormat>Широкоэкранный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альберт жамкочян</dc:creator>
  <cp:lastModifiedBy>альберт жамкочян</cp:lastModifiedBy>
  <cp:revision>12</cp:revision>
  <dcterms:created xsi:type="dcterms:W3CDTF">2022-03-08T12:40:58Z</dcterms:created>
  <dcterms:modified xsi:type="dcterms:W3CDTF">2022-03-09T04:59:50Z</dcterms:modified>
</cp:coreProperties>
</file>