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4" r:id="rId4"/>
    <p:sldId id="266" r:id="rId5"/>
    <p:sldId id="258" r:id="rId6"/>
    <p:sldId id="259" r:id="rId7"/>
    <p:sldId id="262" r:id="rId8"/>
    <p:sldId id="261" r:id="rId9"/>
    <p:sldId id="260" r:id="rId10"/>
    <p:sldId id="263" r:id="rId11"/>
    <p:sldId id="257" r:id="rId12"/>
    <p:sldId id="25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9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709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253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02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4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45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703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0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60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542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3A719-65F8-45C9-A98C-BE2295B6EE0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F9608-5EDA-46F6-93CF-EF4680DCE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96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026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8220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18"/>
            <a:ext cx="9144000" cy="68336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4773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896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00" y="12926"/>
            <a:ext cx="9173300" cy="6845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6324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172"/>
            <a:ext cx="9144000" cy="68781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9138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4" y="0"/>
            <a:ext cx="914791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2108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84" y="10910"/>
            <a:ext cx="9171284" cy="6847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2390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24"/>
            <a:ext cx="9144000" cy="68412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9691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7722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84" y="0"/>
            <a:ext cx="9173183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7449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" y="0"/>
            <a:ext cx="9136171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4199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2</cp:revision>
  <dcterms:created xsi:type="dcterms:W3CDTF">2022-03-09T08:41:50Z</dcterms:created>
  <dcterms:modified xsi:type="dcterms:W3CDTF">2022-03-09T08:50:13Z</dcterms:modified>
</cp:coreProperties>
</file>