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282" y="1428736"/>
            <a:ext cx="857256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Поздравительная открытка к 8 Марта своими руками.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«Открытка для мамы»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Выполнил воспитатель: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Майнгард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Е.Л.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ng-clipart-flower-bouquet-international-women-s-day-tulip-ulitsa-8-marta-pion-flower-arranging-flow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09" y="4714884"/>
            <a:ext cx="2571769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71472" y="428605"/>
            <a:ext cx="77867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7.Стекой прорисовывает прожилки на лепестках.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7643865" cy="4929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58" y="428604"/>
            <a:ext cx="81439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8.В приготовленное отверстие продеваем ленточку, завязываем бантиком.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Готово! Мамочка, с праздником!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58314"/>
            <a:ext cx="7786741" cy="4456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428604"/>
            <a:ext cx="8572560" cy="6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изготовление поздравительной открытки к 8 Марта.</a:t>
            </a:r>
            <a:b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учить изготавливать открытки своими руками; развивать творческие способности, эстетическое восприятие; воспитывать аккуратность, эстетический вкус;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мелкую моторику рук.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Необходимый материал: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Цветной картон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2.пластилин , стека.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3.лента-тесёмка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ножницы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простой карандаш.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6.карандаш-клей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иктория\AppData\Local\Microsoft\Windows\Temporary Internet Files\Content.Word\DSCF304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7858179" cy="5929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285728"/>
            <a:ext cx="83582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Пошаговый процесс изготовления открытки.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1.На цветном картоне (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жёлтый) рисует цифру « 8» на «ножке».   «Ножка»  - шириной 1,5 см.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4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758314"/>
            <a:ext cx="7500990" cy="4385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428604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2.Вырезать по контуру «восьмёрку». Важно: у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«восьмёрки»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вырезать круги внутри, а у жёлтой  - не нужно.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4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58314"/>
            <a:ext cx="7715303" cy="4385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500043"/>
            <a:ext cx="82153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Склеить  «ножки» «восьмёрок» так, чтобы жёлтая сторона «выглядывала» из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«восьмерки».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1758314"/>
            <a:ext cx="7572427" cy="4385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0034" y="411481"/>
            <a:ext cx="8001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4.Вверху, с правой стороны «восьмёрок» дыроколом проделываем отверстие для ленточки.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7572428" cy="4643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428604"/>
            <a:ext cx="79296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5.Из пластилина скатываем шарики.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214423"/>
            <a:ext cx="7572427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8596" y="428605"/>
            <a:ext cx="8143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6.Из заготовленных шариков выкладываем цветы и прижимаем к картону.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Виктория\AppData\Local\Microsoft\Windows\Temporary Internet Files\Content.Word\DSCF305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7500989" cy="4572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157</Words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6</cp:revision>
  <dcterms:created xsi:type="dcterms:W3CDTF">2022-03-10T06:25:16Z</dcterms:created>
  <dcterms:modified xsi:type="dcterms:W3CDTF">2022-03-10T07:25:03Z</dcterms:modified>
</cp:coreProperties>
</file>