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8" r:id="rId8"/>
    <p:sldId id="260" r:id="rId9"/>
    <p:sldId id="261" r:id="rId10"/>
    <p:sldId id="264" r:id="rId11"/>
    <p:sldId id="267" r:id="rId12"/>
    <p:sldId id="269" r:id="rId13"/>
    <p:sldId id="273" r:id="rId14"/>
    <p:sldId id="274" r:id="rId15"/>
    <p:sldId id="276" r:id="rId16"/>
    <p:sldId id="277" r:id="rId17"/>
    <p:sldId id="278" r:id="rId18"/>
    <p:sldId id="280" r:id="rId19"/>
    <p:sldId id="281" r:id="rId20"/>
    <p:sldId id="282" r:id="rId21"/>
    <p:sldId id="279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Творческая презентация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8965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Аксенова Ольга Александровна</a:t>
            </a:r>
          </a:p>
          <a:p>
            <a:pPr marL="0" indent="0"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      воспитатель МБДОУ д/с № 6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Ярцево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953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Проблема развития связной речи является одной из актуальных, потому что: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Связная речь является одной из самых сложных форм обучения дошкольников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От уровня развития связной речи зависит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умение общаться с людьми;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общее интеллектуальное развитие;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культура человека.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Сразу после дошкольного детства у детей начинается новый и очень ответственный этап взросления – школа. Если ребёнок, идущий в школу, не будет владеть развитой связной речью, то он не сможет: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давать развернутые ответы на вопросы;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-излагать свои мысли;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-отстаивать своё мнение.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-воспроизводить содержание текстов художественной литературы и произведений устного народного творчества;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-писать изложения и сочинения. </a:t>
            </a:r>
          </a:p>
          <a:p>
            <a:pPr marL="0" lvl="0" indent="0"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Речь не даётся человеку от  рождения. Навык говорения приобретается человеком, и особенно интенсивно этот процесс происходит в дошкольном возрасте.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90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развития связной речи: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речевых способностей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культуры речевого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способов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овладения дошкольниками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навыками практического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жизненных ситуациях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предпосылок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письма.</a:t>
            </a:r>
          </a:p>
        </p:txBody>
      </p:sp>
    </p:spTree>
    <p:extLst>
      <p:ext uri="{BB962C8B-B14F-4D97-AF65-F5344CB8AC3E}">
        <p14:creationId xmlns:p14="http://schemas.microsoft.com/office/powerpoint/2010/main" val="1954866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развития связной речи: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элементарных представлений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структуре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(начало, середина, конец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соединению предложений разными способами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умения раскрывать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тему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основную мысль высказывания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обучение построению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высказываний разных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типов- описаний,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повествований, рассуждений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подведение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осознанию содержательных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структурных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особенностей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описательного, в том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числе и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художественного текста;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81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Формы связной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Диалог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речи, при которой каждое высказывание прямо адресуется собеседнику и охватывается ограничено определенной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тематикой.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Монолог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речи,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расчитанная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словесную реакцию собеседника, и охватывает обширную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тематику.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560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Методы развития связной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4038600" cy="4525963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Организованная  деятельность:</a:t>
            </a:r>
          </a:p>
          <a:p>
            <a:pPr>
              <a:buFontTx/>
              <a:buChar char="-"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pPr>
              <a:buFontTx/>
              <a:buChar char="-"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Рассказывание по картине</a:t>
            </a:r>
          </a:p>
          <a:p>
            <a:pPr>
              <a:buFontTx/>
              <a:buChar char="-"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Творческое рассказывание</a:t>
            </a:r>
          </a:p>
          <a:p>
            <a:pPr>
              <a:buFontTx/>
              <a:buChar char="-"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Составление описательного рассказа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07496" y="1556792"/>
            <a:ext cx="4536504" cy="4857403"/>
          </a:xfrm>
        </p:spPr>
        <p:txBody>
          <a:bodyPr>
            <a:normAutofit fontScale="32500" lnSpcReduction="20000"/>
          </a:bodyPr>
          <a:lstStyle/>
          <a:p>
            <a:pPr marL="0" lvl="0" indent="0" algn="ctr">
              <a:buNone/>
            </a:pPr>
            <a:r>
              <a:rPr lang="ru-RU" sz="8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деятельность: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Речевые игры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Игры-драматизации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Игры-инсценировки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Интеграция видов деятельности</a:t>
            </a:r>
          </a:p>
          <a:p>
            <a:pPr lvl="0">
              <a:buFontTx/>
              <a:buChar char="-"/>
            </a:pPr>
            <a:r>
              <a:rPr lang="ru-RU" sz="7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  <a:p>
            <a:pPr lvl="0">
              <a:buFontTx/>
              <a:buChar char="-"/>
            </a:pPr>
            <a:endParaRPr lang="ru-RU" sz="7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9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FontTx/>
              <a:buChar char="-"/>
            </a:pPr>
            <a:endParaRPr lang="ru-RU" sz="9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568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Приёмы развития связной речи: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484784"/>
            <a:ext cx="2016224" cy="39604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Наглядные: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 иллюстраций;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1526798"/>
            <a:ext cx="2304256" cy="42784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Словесные: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-чтение литературных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произведений;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-речевые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напоминание;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объяснение;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указания;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-оценка детской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-словесные поручения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1526798"/>
            <a:ext cx="1872208" cy="42064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Игровые: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сюрпризный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момент;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-игровой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персонаж;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эмоциональ-ность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педагога;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-речевые игры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302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Взаимодействие образовательных областей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«Познание» - развитие речи на занятиях по познанию окружающего мира, в режимных моментах, играх. Развитие диалогической речи в процессе общения. Развитие монологической речи во время непосредственно образовательной деятельности и в свободном общении.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44553"/>
            <a:ext cx="2376264" cy="317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USER\Desktop\Работа\СРЕДНЯЯ ГРУППА\Дети ср.гр\15819333141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6657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230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«Чтение художественной литературы» - чтение, слушание, рассматривание иллюстраций, разучивание стихотворений, театрализованная деятельность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098" name="Picture 2" descr="C:\Users\USER\Desktop\IMG-20180220-WA000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57" b="1977"/>
          <a:stretch/>
        </p:blipFill>
        <p:spPr bwMode="auto">
          <a:xfrm>
            <a:off x="323528" y="2303006"/>
            <a:ext cx="3408935" cy="318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ФОТО\НАСТЁНА\Детский сад\Подготовительная группа\Осень\IMG-20211025-WA007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" t="14640" r="11978" b="3090"/>
          <a:stretch/>
        </p:blipFill>
        <p:spPr bwMode="auto">
          <a:xfrm>
            <a:off x="4932040" y="2132856"/>
            <a:ext cx="3138985" cy="419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95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4345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«Физическая культура» - пополнение словарного запаса на занятиях по физической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культуре,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общение детей между собой и со взрослыми.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484841" cy="348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2348879"/>
            <a:ext cx="3484841" cy="348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663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28343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Музыка» - пение, разучивание стихотворений, общение, театрализованная деятельность, развитие диалогической речи в процессе общения.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3663280" cy="366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022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2656"/>
            <a:ext cx="4097610" cy="5853113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50520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138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«Художественное творчество» - проговаривание сюжетов рисования, аппликации, лепки, ручного труда, рассказывание сказок, рассказов. Беседы, общение детей между собой и со взрослыми в процессе художественной деятельности, развитие диалогической речи в процессе общения.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USER\Desktop\Работа\МЛАДШАЯ ГРУППА\Интегрир. занятие\Занятие\P90130-0909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29" y="2845857"/>
            <a:ext cx="2538282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787" y="2857004"/>
            <a:ext cx="3373230" cy="337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228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157" y="1268115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Развитие связной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речи играет ведущую роль в процессе речевого развития ребенка и занимает центральное место в общей системе работы по развитию речи.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Связная речь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выполняет важнейшие социальные функции: помогает ребенку устанавливать связи с окружающими людьми, определяет и регулирует нормы поведения в обществе, что является решающим условием для развития его личности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621784"/>
            <a:ext cx="2954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Вывод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267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Давайте познакомимся!</a:t>
            </a:r>
            <a:b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Меня зовут Аксенова Ольга Александровна.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Стаж моей педагогической деятельности – 15 лет. 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данном в  образовательном учреждении работаю 9 лет. 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Имею высшее образование и первую 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квалификационную категорию.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738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8326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Моё педагогическое кредо: «Моя работа – это не просто профессия, это мой образ жизни».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Воспитание - это постоянный поиск. Очень приятно видеть результаты своего труда в делах и поступках своих воспитанников. Профессиональные и личностные ценности, наиболее близкие мне : добросовестность,  отзывчивость, ответственность, трудолюбие, любовь к детям. Основная миссия воспитателя: дарить детям любовь. И я с удовольствием обучаю этому чувству детей.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19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профессии</a:t>
            </a:r>
            <a:endParaRPr lang="ru-RU" dirty="0"/>
          </a:p>
        </p:txBody>
      </p:sp>
      <p:pic>
        <p:nvPicPr>
          <p:cNvPr id="1028" name="Picture 4" descr="C:\Users\USER\Desktop\Image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042518" cy="471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31640" y="5845063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такая профессия – воспитывать и учить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выбрав её, я осознанно вступила на нелёгкую дорогу.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102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90465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меня спрашивают, почему я выбрала профессию воспитателя! Ответ на этот вопрос очень прост: для меня это не просто профессия или работа – это мой образ жизни. 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 прихода в детский сад я не могла себе представить, что работа в детском саду так увлекательна и интересна. Профессию воспитателя я очень полюбила за то, что в этой профессии невозможно остановиться на достигнутом, здесь нужно постоянно «расти», как растут дети.</a:t>
            </a: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вот, проработав 15 лет воспитателем, я могу с уверенностью сказать – это моё ПРИЗВАНИЕ!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23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– современный воспитатель. Художник и чтец. Могу я петь и танцевать, Героев разных изображать. Могу я шить и вышивать. Могу помочь ребёнку Мир окружающий познать</a:t>
            </a:r>
          </a:p>
        </p:txBody>
      </p:sp>
      <p:pic>
        <p:nvPicPr>
          <p:cNvPr id="2050" name="Picture 2" descr="D:\ФОТО\ОЛЯ\Работа\1581933319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30425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\ОЛЯ\Работа\IMG-20180830-WA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79068"/>
            <a:ext cx="1923772" cy="342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ФОТО\ОЛЯ\Работа\IMG-20181229-WA0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3068960"/>
            <a:ext cx="1904611" cy="274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ФОТО\ОЛЯ\Работа\15819333202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1800200" cy="319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525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 над которой сейчас работаю:</a:t>
            </a:r>
            <a:b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«Развитие связной речи у дошкольников как средство формирования коммуникативной компетентности»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737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Связная речь – это умение развёрнуто, последовательно, полно, связно, грамматически правильно, эмоционально передавать свои мысли, вести диалог, пересказывать прочитанное или самостоятельно составлять текст. В современном дошкольном образовании связная речь рассматривается как одна из основ воспитания и обучения детей, так как с развитием речи связано формирование как личности в целом, так и всех основных психических процессов.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5787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909</Words>
  <Application>Microsoft Office PowerPoint</Application>
  <PresentationFormat>Экран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Творческая презентация</vt:lpstr>
      <vt:lpstr>Презентация PowerPoint</vt:lpstr>
      <vt:lpstr>Общие сведения</vt:lpstr>
      <vt:lpstr>Презентация PowerPoint</vt:lpstr>
      <vt:lpstr>Выбор профессии</vt:lpstr>
      <vt:lpstr>Презентация PowerPoint</vt:lpstr>
      <vt:lpstr>Я – современный воспитатель. Художник и чтец. Могу я петь и танцевать, Героев разных изображать. Могу я шить и вышивать. Могу помочь ребёнку Мир окружающий познать</vt:lpstr>
      <vt:lpstr>Тема над которой сейчас работаю: </vt:lpstr>
      <vt:lpstr>Актуальность темы:</vt:lpstr>
      <vt:lpstr>Презентация PowerPoint</vt:lpstr>
      <vt:lpstr>Цель развития связной речи:</vt:lpstr>
      <vt:lpstr>Задачи развития связной речи:</vt:lpstr>
      <vt:lpstr>Формы связной речи:</vt:lpstr>
      <vt:lpstr>Методы развития связной речи</vt:lpstr>
      <vt:lpstr>Приёмы развития связной речи:</vt:lpstr>
      <vt:lpstr>Взаимодействие образовательных областей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 года -2022 года</dc:title>
  <dc:creator>Аксенова О.А</dc:creator>
  <cp:lastModifiedBy>Аксенова О.А</cp:lastModifiedBy>
  <cp:revision>29</cp:revision>
  <dcterms:created xsi:type="dcterms:W3CDTF">2022-03-17T11:27:21Z</dcterms:created>
  <dcterms:modified xsi:type="dcterms:W3CDTF">2022-03-17T19:39:08Z</dcterms:modified>
</cp:coreProperties>
</file>