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egorushca.ru/uploads/posts/2011-12/1324201512_burati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3059832" cy="52565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43240" y="116632"/>
            <a:ext cx="5715040" cy="914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«Здравствуйте, ребята! Папа Карло записал меня в школу. Я очень хочу пойти туда учиться, чтобы узнать много нового и интересного, но 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волнуюсь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Я уже умею немного писать, читать. А вот  математику я знаю не очень хорошо. Я уже приходил к вам, когда вы занимались математикой и мне очень понравилось. Помогите мне, пожалуйста, подготовиться к школе. Я вам прислал посылку, в которой тетради. Выполните задания в них и перешлите их мне,  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внимательно посмотрю их и постараюсь также правильно всё 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выполнять. У меня к вам большая просьба, записать на видео ваше занятие и прислать мне вместе с тетрадями. 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Интересно посмотреть, как вы занимаетесь</a:t>
            </a: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endParaRPr lang="ru-RU" sz="2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fotoham.ru/img/picture/May/30/5997485c15e26d60f53f40883b1c03f2/mini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878" y="0"/>
            <a:ext cx="800108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1428736"/>
            <a:ext cx="3143272" cy="2286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1928802"/>
            <a:ext cx="171585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2852936"/>
            <a:ext cx="1224136" cy="1274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 descr="C:\Users\Александр\Desktop\Смайлик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212976"/>
            <a:ext cx="790575" cy="7920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619672" y="1052736"/>
            <a:ext cx="432048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Сколько всего времён года?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oombob.ru/img/picture/May/13/cf90be5acabb2c98c8e0f8bf234f13d7/mini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7929618" cy="650083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628" y="2786058"/>
            <a:ext cx="2214578" cy="2857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12</a:t>
            </a:r>
            <a:endParaRPr lang="ru-RU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0" name="Picture 2" descr="C:\Users\Александр\Desktop\Смайлик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085184"/>
            <a:ext cx="1150615" cy="10081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4048" y="2132856"/>
            <a:ext cx="2304256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Сколько месяцев в году?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kinderyata.ru/img/frame/screen/12738631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358246" cy="628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2066" y="2857496"/>
            <a:ext cx="2286016" cy="2214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ru-RU" sz="8800" dirty="0"/>
          </a:p>
        </p:txBody>
      </p:sp>
      <p:pic>
        <p:nvPicPr>
          <p:cNvPr id="3074" name="Picture 2" descr="C:\Users\Александр\Desktop\Смайлик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40968"/>
            <a:ext cx="936104" cy="8640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2636912"/>
            <a:ext cx="302433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Сколько месяцев в каждом времени года?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ru3.anyfad.com/items/t1@8c22728e-bbf1-4a1b-b15d-e1a19a7c7b80/Buratino-A-Tolst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215370" cy="59293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2066" y="1214422"/>
            <a:ext cx="3071834" cy="27146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ru-RU" sz="9600" dirty="0"/>
          </a:p>
        </p:txBody>
      </p:sp>
      <p:pic>
        <p:nvPicPr>
          <p:cNvPr id="4099" name="Picture 3" descr="C:\Users\Александр\Desktop\Смайлик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780928"/>
            <a:ext cx="936104" cy="8640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92080" y="1340768"/>
            <a:ext cx="273630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Сколько дней в неделе?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Александр\Desktop\Браво Буратино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338263"/>
            <a:ext cx="2857500" cy="41814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5517232"/>
            <a:ext cx="8064896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Arial Black" pitchFamily="34" charset="0"/>
              </a:rPr>
              <a:t>СПАСИБО       БОЛЬШОЕ!</a:t>
            </a:r>
            <a:endParaRPr lang="ru-RU" sz="3200" b="1" i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154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Регина</dc:creator>
  <cp:lastModifiedBy>Александр</cp:lastModifiedBy>
  <cp:revision>19</cp:revision>
  <dcterms:created xsi:type="dcterms:W3CDTF">2016-04-03T15:26:48Z</dcterms:created>
  <dcterms:modified xsi:type="dcterms:W3CDTF">2016-04-04T21:46:16Z</dcterms:modified>
</cp:coreProperties>
</file>