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4b9e1f2fb29b7a08cfac10ded1001204-l&amp;n=1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916832"/>
            <a:ext cx="4372889" cy="378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35995" y="5373216"/>
            <a:ext cx="4257958" cy="11247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 высокого берега реки Вятки , на котором стоит город Киров, видно село Дымково. Зимой, когда топятся печи , летом, когда в пасмурные дни туман деревня вся- как будто в дыму ,в дымке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196752"/>
            <a:ext cx="3600400" cy="129614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Составила Павленко Светлана Вячеславовна- воспитатель МАДОУ «Детский сад № 450»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7271" y="332656"/>
            <a:ext cx="6837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Дымковская игрушка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191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www.gtrk-vyatka.ru/uploads/posts/2009-03/1237819831_dymka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795768"/>
            <a:ext cx="3029685" cy="242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3529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Дымковская мастерская </a:t>
            </a:r>
            <a:endParaRPr lang="ru-RU" dirty="0"/>
          </a:p>
        </p:txBody>
      </p:sp>
      <p:pic>
        <p:nvPicPr>
          <p:cNvPr id="4098" name="Picture 2" descr="https://ds05.infourok.ru/uploads/ex/124c/0007da7b-8097fb59/img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0392" y="3212976"/>
            <a:ext cx="3138870" cy="238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3.infourok.ru/uploads/ex/0543/00066de2-296ced6f/img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514" y="3501008"/>
            <a:ext cx="3055091" cy="214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ksay-museum.ru/upload/medialibrary/b43/b43ffa13cf8bfff130b7081fdc403be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55138" y="717220"/>
            <a:ext cx="3221318" cy="235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496" y="5733256"/>
            <a:ext cx="8928992" cy="10412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Заглянем в дымковскую мастерскую. Груды глины, мешки с мелом, ящики с красками, коробки с яйцами и молоко. Вот почти все, что нужно для создания чуда. Сначала лепят игрушки, потом обжигают в специальных печах, потом разводят на молоке мел и белят игрушки, затем расписывают . В конце предстоит хитрая работа- «Сажать золото»- закрашивание сырым яйцом золотого узора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47409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http://dymka.teploruk.ru/i/resize/?c=nvBahiAqBdhuAel8bBC2bc5ycDel8btCguuChdpCuh3abii3rrgadbfpprhd3iihpe3foo3r_f3"/>
          <p:cNvPicPr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980728"/>
            <a:ext cx="3227754" cy="437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36096" y="856680"/>
            <a:ext cx="295232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Барашек – свисток,</a:t>
            </a:r>
            <a:endParaRPr lang="ru-RU" dirty="0"/>
          </a:p>
          <a:p>
            <a:r>
              <a:rPr lang="ru-RU" b="1" dirty="0"/>
              <a:t>Левый рог – завиток,</a:t>
            </a:r>
            <a:endParaRPr lang="ru-RU" dirty="0"/>
          </a:p>
          <a:p>
            <a:r>
              <a:rPr lang="ru-RU" b="1" dirty="0"/>
              <a:t>Правый рог – завиток,</a:t>
            </a:r>
            <a:endParaRPr lang="ru-RU" dirty="0"/>
          </a:p>
          <a:p>
            <a:r>
              <a:rPr lang="ru-RU" b="1" dirty="0"/>
              <a:t>На груди – цветок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9364" y="116632"/>
            <a:ext cx="164660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Барашек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02389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 descr="http://www.dymkovo.com/assets/images/internetmag/baryni/b-116_b.jpg"/>
          <p:cNvPicPr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5270" y="1149774"/>
            <a:ext cx="2232248" cy="340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0707" y="4725144"/>
            <a:ext cx="3094918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/>
              <a:t>Посмотри, как хороша, </a:t>
            </a:r>
            <a:endParaRPr lang="ru-RU" sz="1200" dirty="0"/>
          </a:p>
          <a:p>
            <a:r>
              <a:rPr lang="ru-RU" sz="1200" b="1" dirty="0"/>
              <a:t>Эта  девица-душа!</a:t>
            </a:r>
            <a:endParaRPr lang="ru-RU" sz="1200" dirty="0"/>
          </a:p>
          <a:p>
            <a:r>
              <a:rPr lang="ru-RU" sz="1200" b="1" dirty="0"/>
              <a:t>Щечки алые горят, </a:t>
            </a:r>
            <a:endParaRPr lang="ru-RU" sz="1200" dirty="0"/>
          </a:p>
          <a:p>
            <a:r>
              <a:rPr lang="ru-RU" sz="1200" b="1" dirty="0"/>
              <a:t>Удивительный  наряд,</a:t>
            </a:r>
            <a:endParaRPr lang="ru-RU" sz="1200" dirty="0"/>
          </a:p>
          <a:p>
            <a:r>
              <a:rPr lang="ru-RU" sz="1200" b="1" dirty="0"/>
              <a:t>Сидит кокошник горделиво,</a:t>
            </a:r>
            <a:endParaRPr lang="ru-RU" sz="1200" dirty="0"/>
          </a:p>
          <a:p>
            <a:r>
              <a:rPr lang="ru-RU" sz="1200" b="1" dirty="0"/>
              <a:t>Барышня уж так красива!</a:t>
            </a:r>
            <a:endParaRPr lang="ru-RU" sz="1200" dirty="0"/>
          </a:p>
          <a:p>
            <a:r>
              <a:rPr lang="ru-RU" sz="1200" b="1" dirty="0"/>
              <a:t>Как лебедушка плывет.</a:t>
            </a:r>
            <a:endParaRPr lang="ru-RU" sz="1200" dirty="0"/>
          </a:p>
          <a:p>
            <a:r>
              <a:rPr lang="ru-RU" sz="1200" b="1" dirty="0"/>
              <a:t>Песню тихую поет.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489253" y="332656"/>
            <a:ext cx="165782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Барышня</a:t>
            </a:r>
            <a:endParaRPr lang="ru-RU" sz="2800" b="1" dirty="0"/>
          </a:p>
        </p:txBody>
      </p:sp>
      <p:pic>
        <p:nvPicPr>
          <p:cNvPr id="5" name="Рисунок 1" descr="http://dymka.teploruk.ru/i/resize/?c=nvBahiAqBdhuAel8bBC2bc5ycDel8btCguuChdpCoguyyh3rgyr5ubghrrsufdo3y5seph3d_a9"/>
          <p:cNvPicPr>
            <a:picLocks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70067" y="1031885"/>
            <a:ext cx="2097812" cy="364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6016" y="188640"/>
            <a:ext cx="398955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Барышня под зонтиком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9887" y="5050050"/>
            <a:ext cx="41044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Зонтик грибком, руки крендельком,</a:t>
            </a:r>
            <a:endParaRPr lang="ru-RU" dirty="0"/>
          </a:p>
          <a:p>
            <a:r>
              <a:rPr lang="ru-RU" b="1" dirty="0"/>
              <a:t>Ходит девица-краса по улице пешком.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769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http://dymka.teploruk.ru/i/resize/?c=nvBahiAqBdhuAel8bBC2bc5ycDel8btCguuChdpCyibdagyrgda5rioeehehhbggdyfubobg_df"/>
          <p:cNvPicPr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7846" y="1383323"/>
            <a:ext cx="3055816" cy="436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2060848"/>
            <a:ext cx="3528392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За студёною водицей</a:t>
            </a:r>
            <a:endParaRPr lang="ru-RU" dirty="0"/>
          </a:p>
          <a:p>
            <a:r>
              <a:rPr lang="ru-RU" b="1" dirty="0"/>
              <a:t>Водоноска – молодица</a:t>
            </a:r>
            <a:endParaRPr lang="ru-RU" dirty="0"/>
          </a:p>
          <a:p>
            <a:r>
              <a:rPr lang="ru-RU" b="1" dirty="0"/>
              <a:t>Как лебёдушка плывёт.</a:t>
            </a:r>
            <a:endParaRPr lang="ru-RU" dirty="0"/>
          </a:p>
          <a:p>
            <a:r>
              <a:rPr lang="ru-RU" b="1" dirty="0"/>
              <a:t>Вёдра красные несёт</a:t>
            </a:r>
            <a:endParaRPr lang="ru-RU" dirty="0"/>
          </a:p>
          <a:p>
            <a:r>
              <a:rPr lang="ru-RU" b="1" dirty="0"/>
              <a:t>На коромысле не спеша</a:t>
            </a:r>
            <a:endParaRPr lang="ru-RU" dirty="0"/>
          </a:p>
          <a:p>
            <a:r>
              <a:rPr lang="ru-RU" b="1" dirty="0"/>
              <a:t>Посмотри, как хороша</a:t>
            </a:r>
            <a:endParaRPr lang="ru-RU" dirty="0"/>
          </a:p>
          <a:p>
            <a:r>
              <a:rPr lang="ru-RU" b="1" dirty="0"/>
              <a:t>Эта девица – краса,</a:t>
            </a:r>
            <a:endParaRPr lang="ru-RU" dirty="0"/>
          </a:p>
          <a:p>
            <a:r>
              <a:rPr lang="ru-RU" b="1" dirty="0"/>
              <a:t>Туга чёрная коса,</a:t>
            </a:r>
            <a:endParaRPr lang="ru-RU" dirty="0"/>
          </a:p>
          <a:p>
            <a:r>
              <a:rPr lang="ru-RU" b="1" dirty="0"/>
              <a:t>Щёки алые горят</a:t>
            </a:r>
            <a:endParaRPr lang="ru-RU" dirty="0"/>
          </a:p>
          <a:p>
            <a:r>
              <a:rPr lang="ru-RU" b="1" dirty="0"/>
              <a:t>Удивительный наряд:</a:t>
            </a:r>
            <a:endParaRPr lang="ru-RU" dirty="0"/>
          </a:p>
          <a:p>
            <a:r>
              <a:rPr lang="ru-RU" b="1" dirty="0"/>
              <a:t>Сидит кокошник горделиво,</a:t>
            </a:r>
            <a:endParaRPr lang="ru-RU" dirty="0"/>
          </a:p>
          <a:p>
            <a:r>
              <a:rPr lang="ru-RU" b="1" dirty="0"/>
              <a:t>Как лебёдушка плывёт</a:t>
            </a:r>
            <a:endParaRPr lang="ru-RU" dirty="0"/>
          </a:p>
          <a:p>
            <a:r>
              <a:rPr lang="ru-RU" b="1" dirty="0"/>
              <a:t>Песню тихую поёт.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7904" y="408494"/>
            <a:ext cx="185724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Водоноска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418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http://xallyava.ru/images/Hudozhstva/Igrushka_Dimkowo/98537c68d3a6be05e13c94e33db10e2e.jpg"/>
          <p:cNvPicPr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2708" y="1422400"/>
            <a:ext cx="3970215" cy="44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408494"/>
            <a:ext cx="135325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Индюк 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033165" y="1484784"/>
            <a:ext cx="3139235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Вот индюк нарядный,</a:t>
            </a:r>
          </a:p>
          <a:p>
            <a:r>
              <a:rPr lang="ru-RU" dirty="0"/>
              <a:t>Весь такой он ладный. </a:t>
            </a:r>
          </a:p>
          <a:p>
            <a:r>
              <a:rPr lang="ru-RU" dirty="0"/>
              <a:t>У большого индюка </a:t>
            </a:r>
          </a:p>
          <a:p>
            <a:r>
              <a:rPr lang="ru-RU" dirty="0"/>
              <a:t>Все расписаны бока.</a:t>
            </a:r>
          </a:p>
          <a:p>
            <a:r>
              <a:rPr lang="ru-RU" dirty="0"/>
              <a:t>Всех нарядом удивил,</a:t>
            </a:r>
          </a:p>
          <a:p>
            <a:r>
              <a:rPr lang="ru-RU" dirty="0"/>
              <a:t>Крылья важно распустил.</a:t>
            </a:r>
          </a:p>
          <a:p>
            <a:r>
              <a:rPr lang="ru-RU" dirty="0"/>
              <a:t>Посмотрите, пышный хвост</a:t>
            </a:r>
          </a:p>
          <a:p>
            <a:r>
              <a:rPr lang="ru-RU" dirty="0"/>
              <a:t>У него совсем не прост –</a:t>
            </a:r>
          </a:p>
          <a:p>
            <a:r>
              <a:rPr lang="ru-RU" dirty="0"/>
              <a:t>Точно солнечный цветок,</a:t>
            </a:r>
          </a:p>
          <a:p>
            <a:r>
              <a:rPr lang="ru-RU" dirty="0"/>
              <a:t>А высокий </a:t>
            </a:r>
            <a:r>
              <a:rPr lang="ru-RU" dirty="0" err="1"/>
              <a:t>гребёшок</a:t>
            </a:r>
            <a:r>
              <a:rPr lang="ru-RU" dirty="0"/>
              <a:t>,</a:t>
            </a:r>
          </a:p>
          <a:p>
            <a:r>
              <a:rPr lang="ru-RU" dirty="0"/>
              <a:t>Красной </a:t>
            </a:r>
            <a:r>
              <a:rPr lang="ru-RU" dirty="0" err="1"/>
              <a:t>краскою</a:t>
            </a:r>
            <a:r>
              <a:rPr lang="ru-RU" dirty="0"/>
              <a:t> горя,</a:t>
            </a:r>
          </a:p>
          <a:p>
            <a:r>
              <a:rPr lang="ru-RU" dirty="0"/>
              <a:t>Как корона у царя.</a:t>
            </a:r>
          </a:p>
          <a:p>
            <a:r>
              <a:rPr lang="ru-RU" dirty="0"/>
              <a:t>Индюк сказочно красив,</a:t>
            </a:r>
          </a:p>
          <a:p>
            <a:r>
              <a:rPr lang="ru-RU" dirty="0"/>
              <a:t>И напыщен, горделив,</a:t>
            </a:r>
          </a:p>
          <a:p>
            <a:r>
              <a:rPr lang="ru-RU" dirty="0"/>
              <a:t>Смотрит свысока вокруг,</a:t>
            </a:r>
          </a:p>
          <a:p>
            <a:r>
              <a:rPr lang="ru-RU" dirty="0"/>
              <a:t>Птица важная – индюк!</a:t>
            </a:r>
          </a:p>
        </p:txBody>
      </p:sp>
    </p:spTree>
    <p:extLst>
      <p:ext uri="{BB962C8B-B14F-4D97-AF65-F5344CB8AC3E}">
        <p14:creationId xmlns:p14="http://schemas.microsoft.com/office/powerpoint/2010/main" val="812860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http://cs2.livemaster.ru/storage/0f/2a/46bda403b51a8c220f1e6a4d7eup--dlya-doma-interera-dymkovskaya-igrushka-loshadka.jpg"/>
          <p:cNvPicPr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401" y="1969476"/>
            <a:ext cx="5212862" cy="340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408494"/>
            <a:ext cx="105163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Кони 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997129" y="3734842"/>
            <a:ext cx="3039367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/>
              <a:t>Конь бежит, земля дрожит.</a:t>
            </a:r>
            <a:endParaRPr lang="ru-RU" sz="1600" dirty="0"/>
          </a:p>
          <a:p>
            <a:r>
              <a:rPr lang="ru-RU" sz="1600" b="1" dirty="0"/>
              <a:t>В поле травушка-муравушка,</a:t>
            </a:r>
            <a:endParaRPr lang="ru-RU" sz="1600" dirty="0"/>
          </a:p>
          <a:p>
            <a:r>
              <a:rPr lang="ru-RU" sz="1600" b="1" dirty="0"/>
              <a:t>Ничком лежит.</a:t>
            </a:r>
            <a:endParaRPr lang="ru-RU" sz="1600" dirty="0"/>
          </a:p>
          <a:p>
            <a:r>
              <a:rPr lang="ru-RU" sz="1600" b="1" dirty="0"/>
              <a:t>Кони глиняные мчатся</a:t>
            </a:r>
            <a:endParaRPr lang="ru-RU" sz="1600" dirty="0"/>
          </a:p>
          <a:p>
            <a:r>
              <a:rPr lang="ru-RU" sz="1600" b="1" dirty="0"/>
              <a:t>На подставках, что есть сил,</a:t>
            </a:r>
            <a:endParaRPr lang="ru-RU" sz="1600" dirty="0"/>
          </a:p>
          <a:p>
            <a:r>
              <a:rPr lang="ru-RU" sz="1600" b="1" dirty="0"/>
              <a:t>И за хвост не удержаться,</a:t>
            </a:r>
            <a:endParaRPr lang="ru-RU" sz="1600" dirty="0"/>
          </a:p>
          <a:p>
            <a:r>
              <a:rPr lang="ru-RU" sz="1600" b="1" dirty="0"/>
              <a:t>Если гриву упустил.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62628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http://www.museum.ru/imgB.asp?64403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7846" y="1500554"/>
            <a:ext cx="3583293" cy="490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408494"/>
            <a:ext cx="162647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Петушок 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932040" y="4653136"/>
            <a:ext cx="3096344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Петушок, петушок,</a:t>
            </a:r>
            <a:endParaRPr lang="ru-RU" dirty="0"/>
          </a:p>
          <a:p>
            <a:r>
              <a:rPr lang="ru-RU" b="1" dirty="0"/>
              <a:t>Золотой гребешок.</a:t>
            </a:r>
            <a:endParaRPr lang="ru-RU" dirty="0"/>
          </a:p>
          <a:p>
            <a:r>
              <a:rPr lang="ru-RU" b="1" dirty="0"/>
              <a:t>Ты подай голосок</a:t>
            </a:r>
            <a:endParaRPr lang="ru-RU" dirty="0"/>
          </a:p>
          <a:p>
            <a:r>
              <a:rPr lang="ru-RU" b="1" dirty="0"/>
              <a:t>Через тёмный лесок.</a:t>
            </a:r>
            <a:endParaRPr lang="ru-RU" dirty="0"/>
          </a:p>
          <a:p>
            <a:r>
              <a:rPr lang="ru-RU" b="1" dirty="0"/>
              <a:t>Через лес, через реку</a:t>
            </a:r>
            <a:endParaRPr lang="ru-RU" dirty="0"/>
          </a:p>
          <a:p>
            <a:r>
              <a:rPr lang="ru-RU" b="1" dirty="0"/>
              <a:t>Прокричи: «Ку-ка-ре-ку!»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729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366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2022-03-17T14:56:00Z</dcterms:created>
  <dcterms:modified xsi:type="dcterms:W3CDTF">2022-03-21T07:40:23Z</dcterms:modified>
</cp:coreProperties>
</file>