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"/>
  </p:notesMasterIdLst>
  <p:sldIdLst>
    <p:sldId id="276" r:id="rId2"/>
    <p:sldId id="295" r:id="rId3"/>
    <p:sldId id="277" r:id="rId4"/>
  </p:sldIdLst>
  <p:sldSz cx="6858000" cy="9906000" type="A4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FF00"/>
    <a:srgbClr val="0066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0511" autoAdjust="0"/>
  </p:normalViewPr>
  <p:slideViewPr>
    <p:cSldViewPr>
      <p:cViewPr>
        <p:scale>
          <a:sx n="48" d="100"/>
          <a:sy n="48" d="100"/>
        </p:scale>
        <p:origin x="-2292" y="20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3315"/>
          </a:xfrm>
          <a:prstGeom prst="rect">
            <a:avLst/>
          </a:prstGeom>
        </p:spPr>
        <p:txBody>
          <a:bodyPr vert="horz" lIns="90292" tIns="45147" rIns="90292" bIns="4514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7" y="1"/>
            <a:ext cx="2918831" cy="493315"/>
          </a:xfrm>
          <a:prstGeom prst="rect">
            <a:avLst/>
          </a:prstGeom>
        </p:spPr>
        <p:txBody>
          <a:bodyPr vert="horz" lIns="90292" tIns="45147" rIns="90292" bIns="45147" rtlCol="0"/>
          <a:lstStyle>
            <a:lvl1pPr algn="r">
              <a:defRPr sz="1200"/>
            </a:lvl1pPr>
          </a:lstStyle>
          <a:p>
            <a:fld id="{6211C2BA-A3C5-4383-A9D5-35581B6D6347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39775"/>
            <a:ext cx="25606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92" tIns="45147" rIns="90292" bIns="4514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0292" tIns="45147" rIns="90292" bIns="4514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7"/>
            <a:ext cx="2918831" cy="493315"/>
          </a:xfrm>
          <a:prstGeom prst="rect">
            <a:avLst/>
          </a:prstGeom>
        </p:spPr>
        <p:txBody>
          <a:bodyPr vert="horz" lIns="90292" tIns="45147" rIns="90292" bIns="4514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71287"/>
            <a:ext cx="2918831" cy="493315"/>
          </a:xfrm>
          <a:prstGeom prst="rect">
            <a:avLst/>
          </a:prstGeom>
        </p:spPr>
        <p:txBody>
          <a:bodyPr vert="horz" lIns="90292" tIns="45147" rIns="90292" bIns="45147" rtlCol="0" anchor="b"/>
          <a:lstStyle>
            <a:lvl1pPr algn="r">
              <a:defRPr sz="1200"/>
            </a:lvl1pPr>
          </a:lstStyle>
          <a:p>
            <a:fld id="{2AA89DB6-381C-454D-B1E8-9F5BEFF2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315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491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06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59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71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03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189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0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367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80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22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176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7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9149" y="520596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казённое общеобразовательное учреждение «Волжская школа - интернат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35452" y="8990958"/>
            <a:ext cx="56200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Волжский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2020- 2021 уч. год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09849" y="7610149"/>
            <a:ext cx="2483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Разработали учителя нач. классов: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Корнеева Т.В., Сидякина А.Н., Романова С.Ю.,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Вейнберг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Е.И., Долматова Д.А.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1131" y="1445880"/>
            <a:ext cx="6237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УТВЕРЖДАЮ                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СОГЛАСОВАНО                              РАССМОТРЕНО                         </a:t>
            </a:r>
            <a:endParaRPr lang="ru-RU" sz="1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Директор _____ А.Е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Сазонов        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УР       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методическом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заседании учителей </a:t>
            </a:r>
            <a:endParaRPr lang="ru-RU" sz="1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«___»_____________20</a:t>
            </a:r>
            <a:r>
              <a:rPr lang="ru-RU" sz="1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          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  Д.А. Долматова       Протокол </a:t>
            </a:r>
            <a:r>
              <a:rPr lang="ru-RU" sz="1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1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 </a:t>
            </a:r>
            <a:r>
              <a:rPr lang="ru-RU" sz="1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«____» ___________20</a:t>
            </a:r>
            <a:r>
              <a:rPr lang="ru-RU" sz="1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      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Руководитель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Е.Н. Сазонова </a:t>
            </a:r>
          </a:p>
        </p:txBody>
      </p:sp>
      <p:sp>
        <p:nvSpPr>
          <p:cNvPr id="10" name="Поле 10"/>
          <p:cNvSpPr txBox="1"/>
          <p:nvPr/>
        </p:nvSpPr>
        <p:spPr>
          <a:xfrm>
            <a:off x="355889" y="3414382"/>
            <a:ext cx="6427795" cy="278537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500" b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Неделя </a:t>
            </a:r>
            <a:r>
              <a:rPr lang="ru-RU" sz="3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начальных классов</a:t>
            </a:r>
          </a:p>
          <a:p>
            <a:pPr algn="ctr">
              <a:spcAft>
                <a:spcPts val="0"/>
              </a:spcAft>
            </a:pPr>
            <a:endParaRPr lang="ru-RU" sz="3500" b="1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66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3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7030A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«КНИГИ </a:t>
            </a:r>
          </a:p>
          <a:p>
            <a:pPr>
              <a:spcAft>
                <a:spcPts val="0"/>
              </a:spcAft>
            </a:pPr>
            <a:r>
              <a:rPr lang="ru-RU" sz="3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66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                 </a:t>
            </a:r>
            <a:r>
              <a:rPr lang="ru-RU" sz="3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ВЕРНЫЕ</a:t>
            </a:r>
            <a:r>
              <a:rPr lang="ru-RU" sz="3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3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66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</a:t>
            </a:r>
            <a:r>
              <a:rPr lang="ru-RU" sz="35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ДРУЗЬЯ»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31" y="5640864"/>
            <a:ext cx="2905767" cy="366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3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2696" y="595759"/>
            <a:ext cx="5976664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реализации: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ГКОУ «Волжская школа-интернат».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1-12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педагог-психолог, учитель музыки, педагоги школы-интерната, родители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занятия, викторины, предметные олимпиады,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треннинги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мастер-классы.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Личностный: активное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 общение и взаимодействие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сверстниками,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проявление позитивных качеств личности и управление своими эмоциями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ситуациях. </a:t>
            </a:r>
          </a:p>
          <a:p>
            <a:pPr lvl="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овладение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способностью принимать и сохранять цели и задачи учебной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использование речевых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средств, коммуникативных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для решения познавательных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3.Универсальные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действия: овладение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логическими действиями сравнения,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анализа,обобщения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классификации, установление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причинно-следственных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связей.</a:t>
            </a:r>
          </a:p>
          <a:p>
            <a:pPr lvl="0"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декабря 2020 г.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5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3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0615" y="-509222"/>
            <a:ext cx="2719980" cy="37399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8" y="578290"/>
            <a:ext cx="68539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7030A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План проведения  мероприятий недели начальных классов 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7030A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«КНИГИ – ВЕРНЫЕ ДРУЗЬЯ»</a:t>
            </a:r>
            <a:endParaRPr lang="ru-RU" sz="2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7030A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479395"/>
              </p:ext>
            </p:extLst>
          </p:nvPr>
        </p:nvGraphicFramePr>
        <p:xfrm>
          <a:off x="77382" y="1092517"/>
          <a:ext cx="6717755" cy="883310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631737">
                  <a:extLst>
                    <a:ext uri="{9D8B030D-6E8A-4147-A177-3AD203B41FA5}">
                      <a16:colId xmlns:a16="http://schemas.microsoft.com/office/drawing/2014/main" xmlns="" val="3128575421"/>
                    </a:ext>
                  </a:extLst>
                </a:gridCol>
                <a:gridCol w="3619319">
                  <a:extLst>
                    <a:ext uri="{9D8B030D-6E8A-4147-A177-3AD203B41FA5}">
                      <a16:colId xmlns:a16="http://schemas.microsoft.com/office/drawing/2014/main" xmlns="" val="3428174439"/>
                    </a:ext>
                  </a:extLst>
                </a:gridCol>
                <a:gridCol w="1055932">
                  <a:extLst>
                    <a:ext uri="{9D8B030D-6E8A-4147-A177-3AD203B41FA5}">
                      <a16:colId xmlns:a16="http://schemas.microsoft.com/office/drawing/2014/main" xmlns="" val="1055512117"/>
                    </a:ext>
                  </a:extLst>
                </a:gridCol>
                <a:gridCol w="1410767">
                  <a:extLst>
                    <a:ext uri="{9D8B030D-6E8A-4147-A177-3AD203B41FA5}">
                      <a16:colId xmlns:a16="http://schemas.microsoft.com/office/drawing/2014/main" xmlns="" val="2602805"/>
                    </a:ext>
                  </a:extLst>
                </a:gridCol>
              </a:tblGrid>
              <a:tr h="4635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endParaRPr lang="ru-RU" sz="14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Время, кабинет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3447401"/>
                  </a:ext>
                </a:extLst>
              </a:tr>
              <a:tr h="2153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развивающих стендов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«Слоговые дорожки», «Скажите,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как меня зовут!»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рисунков «Мой любимый герой книги» </a:t>
                      </a:r>
                    </a:p>
                    <a:p>
                      <a:pPr marL="285750" indent="-285750" algn="ctr" fontAlgn="t">
                        <a:buFont typeface="Wingdings" panose="05000000000000000000" pitchFamily="2" charset="2"/>
                        <a:buChar char="v"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Внеклассное занятие «Книжное царство – библиотечное государство»</a:t>
                      </a:r>
                      <a:r>
                        <a:rPr lang="ru-RU" sz="1400" u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ctr" fontAlgn="t">
                        <a:buFont typeface="Wingdings" panose="05000000000000000000" pitchFamily="2" charset="2"/>
                        <a:buNone/>
                      </a:pPr>
                      <a:endParaRPr lang="ru-RU" sz="1400" u="none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ctr" fontAlgn="t">
                        <a:buFont typeface="Wingdings" panose="05000000000000000000" pitchFamily="2" charset="2"/>
                        <a:buChar char="v"/>
                      </a:pPr>
                      <a:r>
                        <a:rPr lang="ru-RU" sz="1400" u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Акция «Вылечим любую книгу!» 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этаж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этаж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3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классам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Сидякина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А.Н.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Вейнберг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Е.И.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Корнеева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Т.В.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Романова С.Ю.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Романова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С.Ю.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Вейнберг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Е.И.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645999"/>
                  </a:ext>
                </a:extLst>
              </a:tr>
              <a:tr h="1429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Викторина «Что мы знаем о книгах?»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Олимпиада по чтению «Сказочный калейдоскоп»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(1-4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классам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Долматова Д.А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Корнеева Т.В.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Сидякина А.Н.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Романова С.Ю.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Вейнберг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Е.И.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8113529"/>
                  </a:ext>
                </a:extLst>
              </a:tr>
              <a:tr h="946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 урок «Необычные книги»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окр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природный мир, 3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  <a:p>
                      <a:pPr marL="285750" indent="-2857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Фотовыставка «Мы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читаем дома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09.10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3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этаж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Романова С.Ю.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Долматова Д.А.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5920185"/>
                  </a:ext>
                </a:extLst>
              </a:tr>
              <a:tr h="1429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 урок «Букварь – моя первая книга!» (чтение, 1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 урок «Сочиняем сказку» (речевая практика, 4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Мастер-класс для педагогов «Обучение элементам динамического чтения»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09.10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1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11.50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3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Корнеева Т.В.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Долматова Д.А.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Корнеева Т.В.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Романова С.Ю.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6414968"/>
                  </a:ext>
                </a:extLst>
              </a:tr>
              <a:tr h="20377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 урок «Одна книга много людей учит» (чтение, 2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 урок  «Писатели – детям» (чтение, 4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видеороликов «Дети рассказывают сказки» 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Мастер-класс для родителей  и педагогов «Чтение как увлекательная игра детей и взрослых»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09.10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2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этаж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пункт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Сидякина А.Н.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Вейнберг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Е.И.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Долматова Д.А.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Долматова Д.А.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Вейнберг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Е.И.</a:t>
                      </a:r>
                    </a:p>
                  </a:txBody>
                  <a:tcPr marL="55370" marR="5537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4806052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60403" y="-3465"/>
            <a:ext cx="3397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Утверждено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МО учителей _____ Е.Н. Сазонова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№ _____ от ______________________г.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6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3014</TotalTime>
  <Words>540</Words>
  <Application>Microsoft Office PowerPoint</Application>
  <PresentationFormat>Лист A4 (210x297 мм)</PresentationFormat>
  <Paragraphs>126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201</cp:revision>
  <cp:lastPrinted>2021-04-19T08:24:22Z</cp:lastPrinted>
  <dcterms:created xsi:type="dcterms:W3CDTF">2016-03-28T07:02:16Z</dcterms:created>
  <dcterms:modified xsi:type="dcterms:W3CDTF">2022-03-10T06:52:00Z</dcterms:modified>
</cp:coreProperties>
</file>