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sa=i&amp;url=https://kartami.ru/ryazan&amp;psig=AOvVaw3ztYebOTNwj9wZOsRF4aqr&amp;ust=1632764576298000&amp;source=images&amp;cd=vfe&amp;ved=0CAYQjRxqFwoTCMD27NCYnfMCFQAAAAAdAAAAABA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а Рязани на 2021 год, подробная: районы, названия улиц, номера домов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348" y="304800"/>
            <a:ext cx="7439252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Здание бывшего Дворянского собр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153399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ulture.ru/storage/images/08ac539d9d34543ada3372f67fde00c6/d5f95adee16a8bd31800cdffc5fc0da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16940_25-p-foni-s-peshekhodnimi-perekhodami-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265708" cy="5211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smolensk-i.ru/wp-content/uploads/2013/07/IMG_2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hotos.wikimapia.org/p/00/03/06/50/17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nfopro54.ru/wp-content/uploads/2019/09/b3290_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7175" cy="6100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3</cp:revision>
  <dcterms:created xsi:type="dcterms:W3CDTF">2022-01-30T13:15:03Z</dcterms:created>
  <dcterms:modified xsi:type="dcterms:W3CDTF">2022-01-30T13:29:02Z</dcterms:modified>
</cp:coreProperties>
</file>