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roof-tops.ru/wp-content/uploads/2019/12/Beautiful-San-Francisco-California-1600x12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0"/>
            <a:ext cx="84582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dizainexpert.ru/wp-content/uploads/2019/11/hrushhev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051" y="381000"/>
            <a:ext cx="8801099" cy="586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bigmeh.ru/wp-content/uploads/2020/10/1-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04800"/>
            <a:ext cx="8610600" cy="617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3.bp.blogspot.com/-6S6FP5ECA3A/UP5TG_VPqgI/AAAAAAAAAFQ/1ZYMUqzeEr0/s1600/Kiviaeg%255B1%255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821" y="381000"/>
            <a:ext cx="8871779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sfw.so/uploads/posts/2016-12/1482501641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533400"/>
            <a:ext cx="8839200" cy="57912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i.pinimg.com/736x/79/84/44/798444ecb8353e534406e3e1d87f3a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81000"/>
            <a:ext cx="7543800" cy="56578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im0-tub-ru.yandex.net/i?id=43e0fc1c13ddeb4d7193d0b6d28dc2fd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9226" y="457200"/>
            <a:ext cx="8766460" cy="58516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Admin</cp:lastModifiedBy>
  <cp:revision>2</cp:revision>
  <dcterms:created xsi:type="dcterms:W3CDTF">2021-10-24T14:28:56Z</dcterms:created>
  <dcterms:modified xsi:type="dcterms:W3CDTF">2021-10-24T14:43:03Z</dcterms:modified>
</cp:coreProperties>
</file>