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ickimage.ru/wp-content/uploads/images/detskie/rowan/ryabina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7263" y="381000"/>
            <a:ext cx="8165737" cy="632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www.publicdomainpictures.net/pictures/190000/velka/red-berries-on-tree-14709341438x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0"/>
            <a:ext cx="8839200" cy="65946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Office Theme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Admin</cp:lastModifiedBy>
  <cp:revision>1</cp:revision>
  <dcterms:created xsi:type="dcterms:W3CDTF">2021-09-20T16:59:26Z</dcterms:created>
  <dcterms:modified xsi:type="dcterms:W3CDTF">2021-09-20T17:04:44Z</dcterms:modified>
</cp:coreProperties>
</file>