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actstore.ru/wp-content/uploads/2017/06/novgorodskaja_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50582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ds03.infourok.ru/uploads/ex/0bcd/0005d82c-91f36f80/3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848600" cy="5886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userapi.com/n4QpzpOFpOedbvnDNUv6WsKTj5QupUqwK4xQ6w/DaDnYMu9nZ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687" y="762000"/>
            <a:ext cx="8125913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7kul.ru/wp-content/uploads/2018/12/Tradicionnaya-arkhitektura-iz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7620000" cy="5543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rezentacii.info/wp-content/uploads/2021/01/vLrbrY5zOArA6qPE/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5750"/>
            <a:ext cx="8763000" cy="657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6.livemaster.ru/storage/d5/d9/cd1198672fde6040997667ba95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467600" cy="6419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i.pinimg.com/736x/9d/8e/b8/9d8eb8d5d5a613cbad10e43b5dc4db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1356"/>
            <a:ext cx="5819775" cy="6250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bout-tea.ru/wp-content/uploads/1/6/d/16dd8671629967d863422924f2bff40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hotos.wikimapia.org/p/00/00/43/65/25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304800"/>
            <a:ext cx="77216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get-zen_doc/1857554/pub_5d25c19c43bee3023e34b493_5d25c5e44e057700ad15cf28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ww.culture.ru/storage/images/92bb57892313eeb1f24bab3252fadf26/cbee2c7a8266cdfce13e3abcfc1c50d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7620000" cy="48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3</cp:revision>
  <dcterms:created xsi:type="dcterms:W3CDTF">2021-10-17T17:38:14Z</dcterms:created>
  <dcterms:modified xsi:type="dcterms:W3CDTF">2021-10-17T18:10:12Z</dcterms:modified>
</cp:coreProperties>
</file>